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&amp;ehk=eBnFX8LzzDlEMQsEUJTFLQ&amp;r=0&amp;pid=OfficeInsert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11052" r:id="rId3"/>
    <p:sldId id="11053" r:id="rId4"/>
    <p:sldId id="11059" r:id="rId5"/>
    <p:sldId id="258" r:id="rId6"/>
    <p:sldId id="396" r:id="rId7"/>
    <p:sldId id="11060" r:id="rId8"/>
    <p:sldId id="390" r:id="rId9"/>
    <p:sldId id="391" r:id="rId10"/>
    <p:sldId id="395" r:id="rId11"/>
    <p:sldId id="11061" r:id="rId12"/>
    <p:sldId id="11050" r:id="rId13"/>
    <p:sldId id="11055" r:id="rId14"/>
    <p:sldId id="11056" r:id="rId15"/>
    <p:sldId id="3453" r:id="rId16"/>
    <p:sldId id="11003" r:id="rId17"/>
    <p:sldId id="11049" r:id="rId18"/>
    <p:sldId id="10066" r:id="rId19"/>
    <p:sldId id="10272" r:id="rId20"/>
    <p:sldId id="1603" r:id="rId21"/>
    <p:sldId id="1623" r:id="rId22"/>
    <p:sldId id="1624" r:id="rId23"/>
    <p:sldId id="11051" r:id="rId24"/>
    <p:sldId id="11057" r:id="rId25"/>
    <p:sldId id="11058" r:id="rId26"/>
    <p:sldId id="380" r:id="rId27"/>
    <p:sldId id="257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22102F-B9DF-40B3-99FB-C9A66BA26D53}" v="795" dt="2020-05-27T14:21:15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201" autoAdjust="0"/>
  </p:normalViewPr>
  <p:slideViewPr>
    <p:cSldViewPr snapToGrid="0">
      <p:cViewPr varScale="1">
        <p:scale>
          <a:sx n="109" d="100"/>
          <a:sy n="109" d="100"/>
        </p:scale>
        <p:origin x="96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hrudin Hrnjica" userId="8b11bbbf3f0ed903" providerId="LiveId" clId="{F422102F-B9DF-40B3-99FB-C9A66BA26D53}"/>
    <pc:docChg chg="undo redo custSel addSld delSld modSld sldOrd">
      <pc:chgData name="Bahrudin Hrnjica" userId="8b11bbbf3f0ed903" providerId="LiveId" clId="{F422102F-B9DF-40B3-99FB-C9A66BA26D53}" dt="2020-05-26T15:08:40.477" v="2586"/>
      <pc:docMkLst>
        <pc:docMk/>
      </pc:docMkLst>
      <pc:sldChg chg="addSp delSp modSp add">
        <pc:chgData name="Bahrudin Hrnjica" userId="8b11bbbf3f0ed903" providerId="LiveId" clId="{F422102F-B9DF-40B3-99FB-C9A66BA26D53}" dt="2020-05-25T18:23:08.704" v="2390" actId="313"/>
        <pc:sldMkLst>
          <pc:docMk/>
          <pc:sldMk cId="219750289" sldId="256"/>
        </pc:sldMkLst>
        <pc:spChg chg="mod">
          <ac:chgData name="Bahrudin Hrnjica" userId="8b11bbbf3f0ed903" providerId="LiveId" clId="{F422102F-B9DF-40B3-99FB-C9A66BA26D53}" dt="2020-05-17T15:52:29.903" v="13" actId="20577"/>
          <ac:spMkLst>
            <pc:docMk/>
            <pc:sldMk cId="219750289" sldId="256"/>
            <ac:spMk id="2" creationId="{AFA6D7F7-B53C-430A-A6BD-3B65E86C3858}"/>
          </ac:spMkLst>
        </pc:spChg>
        <pc:spChg chg="mod">
          <ac:chgData name="Bahrudin Hrnjica" userId="8b11bbbf3f0ed903" providerId="LiveId" clId="{F422102F-B9DF-40B3-99FB-C9A66BA26D53}" dt="2020-05-25T18:23:08.704" v="2390" actId="313"/>
          <ac:spMkLst>
            <pc:docMk/>
            <pc:sldMk cId="219750289" sldId="256"/>
            <ac:spMk id="3" creationId="{7E4FEC0A-1CB2-4F59-9785-DD4D417E50F8}"/>
          </ac:spMkLst>
        </pc:spChg>
        <pc:picChg chg="add del">
          <ac:chgData name="Bahrudin Hrnjica" userId="8b11bbbf3f0ed903" providerId="LiveId" clId="{F422102F-B9DF-40B3-99FB-C9A66BA26D53}" dt="2020-05-17T17:51:25.135" v="1209"/>
          <ac:picMkLst>
            <pc:docMk/>
            <pc:sldMk cId="219750289" sldId="256"/>
            <ac:picMk id="4" creationId="{F81C3E8A-C1FA-4396-9E75-F8C7531EAC1A}"/>
          </ac:picMkLst>
        </pc:picChg>
      </pc:sldChg>
      <pc:sldChg chg="add">
        <pc:chgData name="Bahrudin Hrnjica" userId="8b11bbbf3f0ed903" providerId="LiveId" clId="{F422102F-B9DF-40B3-99FB-C9A66BA26D53}" dt="2020-05-17T17:42:31.117" v="675"/>
        <pc:sldMkLst>
          <pc:docMk/>
          <pc:sldMk cId="753042010" sldId="257"/>
        </pc:sldMkLst>
      </pc:sldChg>
      <pc:sldChg chg="addSp delSp modSp">
        <pc:chgData name="Bahrudin Hrnjica" userId="8b11bbbf3f0ed903" providerId="LiveId" clId="{F422102F-B9DF-40B3-99FB-C9A66BA26D53}" dt="2020-05-25T18:21:50.341" v="2388" actId="20577"/>
        <pc:sldMkLst>
          <pc:docMk/>
          <pc:sldMk cId="1157219207" sldId="258"/>
        </pc:sldMkLst>
        <pc:spChg chg="mod">
          <ac:chgData name="Bahrudin Hrnjica" userId="8b11bbbf3f0ed903" providerId="LiveId" clId="{F422102F-B9DF-40B3-99FB-C9A66BA26D53}" dt="2020-05-17T16:22:52.617" v="408"/>
          <ac:spMkLst>
            <pc:docMk/>
            <pc:sldMk cId="1157219207" sldId="258"/>
            <ac:spMk id="2" creationId="{E790E4E3-DF3A-4AD3-B55D-57FF04C00D9A}"/>
          </ac:spMkLst>
        </pc:spChg>
        <pc:graphicFrameChg chg="mod">
          <ac:chgData name="Bahrudin Hrnjica" userId="8b11bbbf3f0ed903" providerId="LiveId" clId="{F422102F-B9DF-40B3-99FB-C9A66BA26D53}" dt="2020-05-25T18:21:50.341" v="2388" actId="20577"/>
          <ac:graphicFrameMkLst>
            <pc:docMk/>
            <pc:sldMk cId="1157219207" sldId="258"/>
            <ac:graphicFrameMk id="7" creationId="{8B7376AC-4CAD-4721-BAFE-5CED5712148C}"/>
          </ac:graphicFrameMkLst>
        </pc:graphicFrameChg>
        <pc:picChg chg="add del">
          <ac:chgData name="Bahrudin Hrnjica" userId="8b11bbbf3f0ed903" providerId="LiveId" clId="{F422102F-B9DF-40B3-99FB-C9A66BA26D53}" dt="2020-05-17T16:21:01.620" v="399"/>
          <ac:picMkLst>
            <pc:docMk/>
            <pc:sldMk cId="1157219207" sldId="258"/>
            <ac:picMk id="3" creationId="{7A2D711B-681E-4440-B391-A798F84421FF}"/>
          </ac:picMkLst>
        </pc:picChg>
        <pc:picChg chg="del">
          <ac:chgData name="Bahrudin Hrnjica" userId="8b11bbbf3f0ed903" providerId="LiveId" clId="{F422102F-B9DF-40B3-99FB-C9A66BA26D53}" dt="2020-05-17T15:54:22.333" v="74" actId="478"/>
          <ac:picMkLst>
            <pc:docMk/>
            <pc:sldMk cId="1157219207" sldId="258"/>
            <ac:picMk id="4" creationId="{433E279D-8A34-46B3-84A2-16B048239C3B}"/>
          </ac:picMkLst>
        </pc:picChg>
      </pc:sldChg>
      <pc:sldChg chg="modSp del">
        <pc:chgData name="Bahrudin Hrnjica" userId="8b11bbbf3f0ed903" providerId="LiveId" clId="{F422102F-B9DF-40B3-99FB-C9A66BA26D53}" dt="2020-05-17T17:36:41.641" v="584" actId="2696"/>
        <pc:sldMkLst>
          <pc:docMk/>
          <pc:sldMk cId="103699431" sldId="259"/>
        </pc:sldMkLst>
        <pc:spChg chg="mod">
          <ac:chgData name="Bahrudin Hrnjica" userId="8b11bbbf3f0ed903" providerId="LiveId" clId="{F422102F-B9DF-40B3-99FB-C9A66BA26D53}" dt="2020-05-17T15:55:33.770" v="76" actId="15"/>
          <ac:spMkLst>
            <pc:docMk/>
            <pc:sldMk cId="103699431" sldId="259"/>
            <ac:spMk id="3" creationId="{5830284A-ADF4-437E-A506-C9053CED8F34}"/>
          </ac:spMkLst>
        </pc:spChg>
      </pc:sldChg>
      <pc:sldChg chg="add">
        <pc:chgData name="Bahrudin Hrnjica" userId="8b11bbbf3f0ed903" providerId="LiveId" clId="{F422102F-B9DF-40B3-99FB-C9A66BA26D53}" dt="2020-05-17T17:42:55.260" v="680"/>
        <pc:sldMkLst>
          <pc:docMk/>
          <pc:sldMk cId="4270854001" sldId="287"/>
        </pc:sldMkLst>
      </pc:sldChg>
      <pc:sldChg chg="modSp add">
        <pc:chgData name="Bahrudin Hrnjica" userId="8b11bbbf3f0ed903" providerId="LiveId" clId="{F422102F-B9DF-40B3-99FB-C9A66BA26D53}" dt="2020-05-23T08:36:40.387" v="1812" actId="6549"/>
        <pc:sldMkLst>
          <pc:docMk/>
          <pc:sldMk cId="2120516019" sldId="380"/>
        </pc:sldMkLst>
        <pc:spChg chg="mod">
          <ac:chgData name="Bahrudin Hrnjica" userId="8b11bbbf3f0ed903" providerId="LiveId" clId="{F422102F-B9DF-40B3-99FB-C9A66BA26D53}" dt="2020-05-23T08:36:40.387" v="1812" actId="6549"/>
          <ac:spMkLst>
            <pc:docMk/>
            <pc:sldMk cId="2120516019" sldId="380"/>
            <ac:spMk id="3" creationId="{F35D36FF-1504-4FC2-AF92-57BFAEF48C2B}"/>
          </ac:spMkLst>
        </pc:spChg>
        <pc:picChg chg="mod">
          <ac:chgData name="Bahrudin Hrnjica" userId="8b11bbbf3f0ed903" providerId="LiveId" clId="{F422102F-B9DF-40B3-99FB-C9A66BA26D53}" dt="2020-05-17T17:40:52.537" v="621" actId="14100"/>
          <ac:picMkLst>
            <pc:docMk/>
            <pc:sldMk cId="2120516019" sldId="380"/>
            <ac:picMk id="1026" creationId="{CB4644D5-0F29-41E8-9BD7-312B5DB10F8D}"/>
          </ac:picMkLst>
        </pc:picChg>
      </pc:sldChg>
      <pc:sldChg chg="modSp add del modAnim">
        <pc:chgData name="Bahrudin Hrnjica" userId="8b11bbbf3f0ed903" providerId="LiveId" clId="{F422102F-B9DF-40B3-99FB-C9A66BA26D53}" dt="2020-05-23T07:19:35.130" v="1336" actId="20577"/>
        <pc:sldMkLst>
          <pc:docMk/>
          <pc:sldMk cId="1035042330" sldId="390"/>
        </pc:sldMkLst>
        <pc:spChg chg="mod">
          <ac:chgData name="Bahrudin Hrnjica" userId="8b11bbbf3f0ed903" providerId="LiveId" clId="{F422102F-B9DF-40B3-99FB-C9A66BA26D53}" dt="2020-05-23T07:19:35.130" v="1336" actId="20577"/>
          <ac:spMkLst>
            <pc:docMk/>
            <pc:sldMk cId="1035042330" sldId="390"/>
            <ac:spMk id="4099" creationId="{2326C1EF-259F-4194-A762-A129152062E1}"/>
          </ac:spMkLst>
        </pc:spChg>
      </pc:sldChg>
      <pc:sldChg chg="addSp modSp add del">
        <pc:chgData name="Bahrudin Hrnjica" userId="8b11bbbf3f0ed903" providerId="LiveId" clId="{F422102F-B9DF-40B3-99FB-C9A66BA26D53}" dt="2020-05-23T07:21:38.015" v="1413" actId="790"/>
        <pc:sldMkLst>
          <pc:docMk/>
          <pc:sldMk cId="1473265468" sldId="391"/>
        </pc:sldMkLst>
        <pc:spChg chg="add mod">
          <ac:chgData name="Bahrudin Hrnjica" userId="8b11bbbf3f0ed903" providerId="LiveId" clId="{F422102F-B9DF-40B3-99FB-C9A66BA26D53}" dt="2020-05-23T07:21:38.015" v="1413" actId="790"/>
          <ac:spMkLst>
            <pc:docMk/>
            <pc:sldMk cId="1473265468" sldId="391"/>
            <ac:spMk id="17" creationId="{8EAC1B85-4802-4982-9F45-5C717CA94131}"/>
          </ac:spMkLst>
        </pc:spChg>
        <pc:spChg chg="mod">
          <ac:chgData name="Bahrudin Hrnjica" userId="8b11bbbf3f0ed903" providerId="LiveId" clId="{F422102F-B9DF-40B3-99FB-C9A66BA26D53}" dt="2020-05-23T07:21:29.117" v="1412" actId="14100"/>
          <ac:spMkLst>
            <pc:docMk/>
            <pc:sldMk cId="1473265468" sldId="391"/>
            <ac:spMk id="23554" creationId="{736130B2-8486-46FF-9A79-5B7C2B2D99D6}"/>
          </ac:spMkLst>
        </pc:spChg>
        <pc:spChg chg="mod">
          <ac:chgData name="Bahrudin Hrnjica" userId="8b11bbbf3f0ed903" providerId="LiveId" clId="{F422102F-B9DF-40B3-99FB-C9A66BA26D53}" dt="2020-05-23T07:21:16.197" v="1408" actId="1076"/>
          <ac:spMkLst>
            <pc:docMk/>
            <pc:sldMk cId="1473265468" sldId="391"/>
            <ac:spMk id="23555" creationId="{188EE709-BE74-4AE5-9095-5AB99AA4444F}"/>
          </ac:spMkLst>
        </pc:spChg>
        <pc:spChg chg="mod">
          <ac:chgData name="Bahrudin Hrnjica" userId="8b11bbbf3f0ed903" providerId="LiveId" clId="{F422102F-B9DF-40B3-99FB-C9A66BA26D53}" dt="2020-05-23T07:21:16.197" v="1408" actId="1076"/>
          <ac:spMkLst>
            <pc:docMk/>
            <pc:sldMk cId="1473265468" sldId="391"/>
            <ac:spMk id="23556" creationId="{34B12FE8-A997-4D05-9686-47E28CC5C484}"/>
          </ac:spMkLst>
        </pc:spChg>
        <pc:spChg chg="mod">
          <ac:chgData name="Bahrudin Hrnjica" userId="8b11bbbf3f0ed903" providerId="LiveId" clId="{F422102F-B9DF-40B3-99FB-C9A66BA26D53}" dt="2020-05-23T07:21:16.197" v="1408" actId="1076"/>
          <ac:spMkLst>
            <pc:docMk/>
            <pc:sldMk cId="1473265468" sldId="391"/>
            <ac:spMk id="23557" creationId="{A82C9378-1BA6-4E48-9D2C-F114021D01CC}"/>
          </ac:spMkLst>
        </pc:spChg>
        <pc:spChg chg="mod">
          <ac:chgData name="Bahrudin Hrnjica" userId="8b11bbbf3f0ed903" providerId="LiveId" clId="{F422102F-B9DF-40B3-99FB-C9A66BA26D53}" dt="2020-05-23T07:21:16.197" v="1408" actId="1076"/>
          <ac:spMkLst>
            <pc:docMk/>
            <pc:sldMk cId="1473265468" sldId="391"/>
            <ac:spMk id="23558" creationId="{C3DF1B62-C2D2-4472-842D-1B0677E1033D}"/>
          </ac:spMkLst>
        </pc:spChg>
        <pc:spChg chg="mod">
          <ac:chgData name="Bahrudin Hrnjica" userId="8b11bbbf3f0ed903" providerId="LiveId" clId="{F422102F-B9DF-40B3-99FB-C9A66BA26D53}" dt="2020-05-23T07:21:16.197" v="1408" actId="1076"/>
          <ac:spMkLst>
            <pc:docMk/>
            <pc:sldMk cId="1473265468" sldId="391"/>
            <ac:spMk id="23559" creationId="{B121DA2D-4EF1-4A2B-A464-073922ED1AFF}"/>
          </ac:spMkLst>
        </pc:spChg>
        <pc:spChg chg="mod">
          <ac:chgData name="Bahrudin Hrnjica" userId="8b11bbbf3f0ed903" providerId="LiveId" clId="{F422102F-B9DF-40B3-99FB-C9A66BA26D53}" dt="2020-05-23T07:21:16.197" v="1408" actId="1076"/>
          <ac:spMkLst>
            <pc:docMk/>
            <pc:sldMk cId="1473265468" sldId="391"/>
            <ac:spMk id="23560" creationId="{84298A88-3815-4494-8AEA-D53F29BF1AD5}"/>
          </ac:spMkLst>
        </pc:spChg>
        <pc:spChg chg="mod">
          <ac:chgData name="Bahrudin Hrnjica" userId="8b11bbbf3f0ed903" providerId="LiveId" clId="{F422102F-B9DF-40B3-99FB-C9A66BA26D53}" dt="2020-05-23T07:21:16.197" v="1408" actId="1076"/>
          <ac:spMkLst>
            <pc:docMk/>
            <pc:sldMk cId="1473265468" sldId="391"/>
            <ac:spMk id="23561" creationId="{2D26E5A7-3DD0-45D2-89EF-8BA7BBF134E4}"/>
          </ac:spMkLst>
        </pc:spChg>
        <pc:spChg chg="mod">
          <ac:chgData name="Bahrudin Hrnjica" userId="8b11bbbf3f0ed903" providerId="LiveId" clId="{F422102F-B9DF-40B3-99FB-C9A66BA26D53}" dt="2020-05-23T07:21:08.004" v="1407" actId="1076"/>
          <ac:spMkLst>
            <pc:docMk/>
            <pc:sldMk cId="1473265468" sldId="391"/>
            <ac:spMk id="23562" creationId="{16EBF28C-6329-4145-8B5C-615E360F7409}"/>
          </ac:spMkLst>
        </pc:spChg>
        <pc:spChg chg="mod">
          <ac:chgData name="Bahrudin Hrnjica" userId="8b11bbbf3f0ed903" providerId="LiveId" clId="{F422102F-B9DF-40B3-99FB-C9A66BA26D53}" dt="2020-05-23T07:21:08.004" v="1407" actId="1076"/>
          <ac:spMkLst>
            <pc:docMk/>
            <pc:sldMk cId="1473265468" sldId="391"/>
            <ac:spMk id="23563" creationId="{0E04E811-3688-40B7-ADE4-D0B33C1B4601}"/>
          </ac:spMkLst>
        </pc:spChg>
        <pc:spChg chg="mod">
          <ac:chgData name="Bahrudin Hrnjica" userId="8b11bbbf3f0ed903" providerId="LiveId" clId="{F422102F-B9DF-40B3-99FB-C9A66BA26D53}" dt="2020-05-23T07:21:08.004" v="1407" actId="1076"/>
          <ac:spMkLst>
            <pc:docMk/>
            <pc:sldMk cId="1473265468" sldId="391"/>
            <ac:spMk id="23564" creationId="{98880225-656B-4AA0-821B-CE756D04285E}"/>
          </ac:spMkLst>
        </pc:spChg>
        <pc:spChg chg="mod">
          <ac:chgData name="Bahrudin Hrnjica" userId="8b11bbbf3f0ed903" providerId="LiveId" clId="{F422102F-B9DF-40B3-99FB-C9A66BA26D53}" dt="2020-05-23T07:21:08.004" v="1407" actId="1076"/>
          <ac:spMkLst>
            <pc:docMk/>
            <pc:sldMk cId="1473265468" sldId="391"/>
            <ac:spMk id="23565" creationId="{A5DFC87B-6B58-423F-9ED8-F482ADCF90FA}"/>
          </ac:spMkLst>
        </pc:spChg>
        <pc:spChg chg="mod">
          <ac:chgData name="Bahrudin Hrnjica" userId="8b11bbbf3f0ed903" providerId="LiveId" clId="{F422102F-B9DF-40B3-99FB-C9A66BA26D53}" dt="2020-05-23T07:21:08.004" v="1407" actId="1076"/>
          <ac:spMkLst>
            <pc:docMk/>
            <pc:sldMk cId="1473265468" sldId="391"/>
            <ac:spMk id="23566" creationId="{A22FAE1A-0D97-4008-AC60-52287D5D02CA}"/>
          </ac:spMkLst>
        </pc:spChg>
        <pc:spChg chg="mod">
          <ac:chgData name="Bahrudin Hrnjica" userId="8b11bbbf3f0ed903" providerId="LiveId" clId="{F422102F-B9DF-40B3-99FB-C9A66BA26D53}" dt="2020-05-23T07:21:08.004" v="1407" actId="1076"/>
          <ac:spMkLst>
            <pc:docMk/>
            <pc:sldMk cId="1473265468" sldId="391"/>
            <ac:spMk id="23567" creationId="{65A13A1E-4117-443C-9216-EABBB1593B61}"/>
          </ac:spMkLst>
        </pc:spChg>
        <pc:spChg chg="mod">
          <ac:chgData name="Bahrudin Hrnjica" userId="8b11bbbf3f0ed903" providerId="LiveId" clId="{F422102F-B9DF-40B3-99FB-C9A66BA26D53}" dt="2020-05-23T07:21:08.004" v="1407" actId="1076"/>
          <ac:spMkLst>
            <pc:docMk/>
            <pc:sldMk cId="1473265468" sldId="391"/>
            <ac:spMk id="23568" creationId="{0E3179E6-052E-4831-AD41-C2744D715CD9}"/>
          </ac:spMkLst>
        </pc:spChg>
      </pc:sldChg>
      <pc:sldChg chg="modSp add modAnim">
        <pc:chgData name="Bahrudin Hrnjica" userId="8b11bbbf3f0ed903" providerId="LiveId" clId="{F422102F-B9DF-40B3-99FB-C9A66BA26D53}" dt="2020-05-23T08:01:50.381" v="1430" actId="20577"/>
        <pc:sldMkLst>
          <pc:docMk/>
          <pc:sldMk cId="3461547210" sldId="395"/>
        </pc:sldMkLst>
        <pc:spChg chg="mod">
          <ac:chgData name="Bahrudin Hrnjica" userId="8b11bbbf3f0ed903" providerId="LiveId" clId="{F422102F-B9DF-40B3-99FB-C9A66BA26D53}" dt="2020-05-23T06:34:57.105" v="1258" actId="255"/>
          <ac:spMkLst>
            <pc:docMk/>
            <pc:sldMk cId="3461547210" sldId="395"/>
            <ac:spMk id="8" creationId="{3FC0EADF-5DBF-4BD6-AF50-F53A08DE2E2D}"/>
          </ac:spMkLst>
        </pc:spChg>
        <pc:spChg chg="mod">
          <ac:chgData name="Bahrudin Hrnjica" userId="8b11bbbf3f0ed903" providerId="LiveId" clId="{F422102F-B9DF-40B3-99FB-C9A66BA26D53}" dt="2020-05-23T06:35:10.044" v="1263" actId="113"/>
          <ac:spMkLst>
            <pc:docMk/>
            <pc:sldMk cId="3461547210" sldId="395"/>
            <ac:spMk id="9" creationId="{9DB3CA29-FB8B-462A-848E-0F736D83E0D3}"/>
          </ac:spMkLst>
        </pc:spChg>
        <pc:spChg chg="mod">
          <ac:chgData name="Bahrudin Hrnjica" userId="8b11bbbf3f0ed903" providerId="LiveId" clId="{F422102F-B9DF-40B3-99FB-C9A66BA26D53}" dt="2020-05-23T08:01:50.381" v="1430" actId="20577"/>
          <ac:spMkLst>
            <pc:docMk/>
            <pc:sldMk cId="3461547210" sldId="395"/>
            <ac:spMk id="10" creationId="{D5F54D93-601A-4BE6-8F3C-B1788E7F5545}"/>
          </ac:spMkLst>
        </pc:spChg>
      </pc:sldChg>
      <pc:sldChg chg="addSp delSp modSp add">
        <pc:chgData name="Bahrudin Hrnjica" userId="8b11bbbf3f0ed903" providerId="LiveId" clId="{F422102F-B9DF-40B3-99FB-C9A66BA26D53}" dt="2020-05-23T07:17:42.877" v="1280" actId="1076"/>
        <pc:sldMkLst>
          <pc:docMk/>
          <pc:sldMk cId="668108046" sldId="396"/>
        </pc:sldMkLst>
        <pc:spChg chg="mod">
          <ac:chgData name="Bahrudin Hrnjica" userId="8b11bbbf3f0ed903" providerId="LiveId" clId="{F422102F-B9DF-40B3-99FB-C9A66BA26D53}" dt="2020-05-17T16:28:15.314" v="459" actId="20577"/>
          <ac:spMkLst>
            <pc:docMk/>
            <pc:sldMk cId="668108046" sldId="396"/>
            <ac:spMk id="2" creationId="{9F88F745-C6C5-4B5B-B07D-79AEB1CF306D}"/>
          </ac:spMkLst>
        </pc:spChg>
        <pc:graphicFrameChg chg="add del mod">
          <ac:chgData name="Bahrudin Hrnjica" userId="8b11bbbf3f0ed903" providerId="LiveId" clId="{F422102F-B9DF-40B3-99FB-C9A66BA26D53}" dt="2020-05-17T16:32:26.235" v="464" actId="478"/>
          <ac:graphicFrameMkLst>
            <pc:docMk/>
            <pc:sldMk cId="668108046" sldId="396"/>
            <ac:graphicFrameMk id="4" creationId="{CF3DB7A2-8B0D-4B51-8455-780D57D4A06C}"/>
          </ac:graphicFrameMkLst>
        </pc:graphicFrameChg>
        <pc:picChg chg="add del mod">
          <ac:chgData name="Bahrudin Hrnjica" userId="8b11bbbf3f0ed903" providerId="LiveId" clId="{F422102F-B9DF-40B3-99FB-C9A66BA26D53}" dt="2020-05-23T07:17:13.712" v="1276" actId="478"/>
          <ac:picMkLst>
            <pc:docMk/>
            <pc:sldMk cId="668108046" sldId="396"/>
            <ac:picMk id="3" creationId="{BC20F5AA-0023-4C52-8305-0802E3A16D17}"/>
          </ac:picMkLst>
        </pc:picChg>
        <pc:picChg chg="add mod">
          <ac:chgData name="Bahrudin Hrnjica" userId="8b11bbbf3f0ed903" providerId="LiveId" clId="{F422102F-B9DF-40B3-99FB-C9A66BA26D53}" dt="2020-05-23T07:17:42.877" v="1280" actId="1076"/>
          <ac:picMkLst>
            <pc:docMk/>
            <pc:sldMk cId="668108046" sldId="396"/>
            <ac:picMk id="5" creationId="{9DA17F03-2514-4668-82AD-4727CEBA3240}"/>
          </ac:picMkLst>
        </pc:picChg>
      </pc:sldChg>
      <pc:sldChg chg="delSp modSp add del">
        <pc:chgData name="Bahrudin Hrnjica" userId="8b11bbbf3f0ed903" providerId="LiveId" clId="{F422102F-B9DF-40B3-99FB-C9A66BA26D53}" dt="2020-05-17T16:33:01.407" v="468" actId="2696"/>
        <pc:sldMkLst>
          <pc:docMk/>
          <pc:sldMk cId="1395095030" sldId="397"/>
        </pc:sldMkLst>
        <pc:graphicFrameChg chg="mod">
          <ac:chgData name="Bahrudin Hrnjica" userId="8b11bbbf3f0ed903" providerId="LiveId" clId="{F422102F-B9DF-40B3-99FB-C9A66BA26D53}" dt="2020-05-17T16:32:39.006" v="467" actId="20577"/>
          <ac:graphicFrameMkLst>
            <pc:docMk/>
            <pc:sldMk cId="1395095030" sldId="397"/>
            <ac:graphicFrameMk id="4" creationId="{CF3DB7A2-8B0D-4B51-8455-780D57D4A06C}"/>
          </ac:graphicFrameMkLst>
        </pc:graphicFrameChg>
        <pc:picChg chg="del">
          <ac:chgData name="Bahrudin Hrnjica" userId="8b11bbbf3f0ed903" providerId="LiveId" clId="{F422102F-B9DF-40B3-99FB-C9A66BA26D53}" dt="2020-05-17T16:32:31.334" v="465" actId="478"/>
          <ac:picMkLst>
            <pc:docMk/>
            <pc:sldMk cId="1395095030" sldId="397"/>
            <ac:picMk id="3" creationId="{BC20F5AA-0023-4C52-8305-0802E3A16D17}"/>
          </ac:picMkLst>
        </pc:picChg>
      </pc:sldChg>
      <pc:sldChg chg="modSp">
        <pc:chgData name="Bahrudin Hrnjica" userId="8b11bbbf3f0ed903" providerId="LiveId" clId="{F422102F-B9DF-40B3-99FB-C9A66BA26D53}" dt="2020-05-17T17:37:40.468" v="585" actId="207"/>
        <pc:sldMkLst>
          <pc:docMk/>
          <pc:sldMk cId="3357830627" sldId="1603"/>
        </pc:sldMkLst>
        <pc:spChg chg="mod">
          <ac:chgData name="Bahrudin Hrnjica" userId="8b11bbbf3f0ed903" providerId="LiveId" clId="{F422102F-B9DF-40B3-99FB-C9A66BA26D53}" dt="2020-05-17T17:37:40.468" v="585" actId="207"/>
          <ac:spMkLst>
            <pc:docMk/>
            <pc:sldMk cId="3357830627" sldId="1603"/>
            <ac:spMk id="2" creationId="{FCDF1D25-2335-4B0E-BF4B-B1C489053A71}"/>
          </ac:spMkLst>
        </pc:spChg>
      </pc:sldChg>
      <pc:sldChg chg="add del">
        <pc:chgData name="Bahrudin Hrnjica" userId="8b11bbbf3f0ed903" providerId="LiveId" clId="{F422102F-B9DF-40B3-99FB-C9A66BA26D53}" dt="2020-05-23T08:36:49.655" v="1822" actId="2696"/>
        <pc:sldMkLst>
          <pc:docMk/>
          <pc:sldMk cId="2273783439" sldId="1609"/>
        </pc:sldMkLst>
      </pc:sldChg>
      <pc:sldChg chg="add del">
        <pc:chgData name="Bahrudin Hrnjica" userId="8b11bbbf3f0ed903" providerId="LiveId" clId="{F422102F-B9DF-40B3-99FB-C9A66BA26D53}" dt="2020-05-23T08:36:49.660" v="1823" actId="2696"/>
        <pc:sldMkLst>
          <pc:docMk/>
          <pc:sldMk cId="955248039" sldId="1610"/>
        </pc:sldMkLst>
      </pc:sldChg>
      <pc:sldChg chg="add del">
        <pc:chgData name="Bahrudin Hrnjica" userId="8b11bbbf3f0ed903" providerId="LiveId" clId="{F422102F-B9DF-40B3-99FB-C9A66BA26D53}" dt="2020-05-23T08:36:49.671" v="1824" actId="2696"/>
        <pc:sldMkLst>
          <pc:docMk/>
          <pc:sldMk cId="1063589659" sldId="1611"/>
        </pc:sldMkLst>
      </pc:sldChg>
      <pc:sldChg chg="add del">
        <pc:chgData name="Bahrudin Hrnjica" userId="8b11bbbf3f0ed903" providerId="LiveId" clId="{F422102F-B9DF-40B3-99FB-C9A66BA26D53}" dt="2020-05-23T08:36:49.650" v="1821" actId="2696"/>
        <pc:sldMkLst>
          <pc:docMk/>
          <pc:sldMk cId="2408767469" sldId="1613"/>
        </pc:sldMkLst>
      </pc:sldChg>
      <pc:sldChg chg="add del">
        <pc:chgData name="Bahrudin Hrnjica" userId="8b11bbbf3f0ed903" providerId="LiveId" clId="{F422102F-B9DF-40B3-99FB-C9A66BA26D53}" dt="2020-05-23T08:36:40.545" v="1813" actId="2696"/>
        <pc:sldMkLst>
          <pc:docMk/>
          <pc:sldMk cId="674763595" sldId="1623"/>
        </pc:sldMkLst>
      </pc:sldChg>
      <pc:sldChg chg="modSp">
        <pc:chgData name="Bahrudin Hrnjica" userId="8b11bbbf3f0ed903" providerId="LiveId" clId="{F422102F-B9DF-40B3-99FB-C9A66BA26D53}" dt="2020-05-17T17:32:56.834" v="575" actId="1036"/>
        <pc:sldMkLst>
          <pc:docMk/>
          <pc:sldMk cId="1682010922" sldId="3453"/>
        </pc:sldMkLst>
        <pc:spChg chg="mod">
          <ac:chgData name="Bahrudin Hrnjica" userId="8b11bbbf3f0ed903" providerId="LiveId" clId="{F422102F-B9DF-40B3-99FB-C9A66BA26D53}" dt="2020-05-17T16:35:32.383" v="504" actId="20577"/>
          <ac:spMkLst>
            <pc:docMk/>
            <pc:sldMk cId="1682010922" sldId="3453"/>
            <ac:spMk id="2" creationId="{DCB00878-9F33-43BC-9991-FE3731EDBC00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9" creationId="{1AD47732-8750-4595-A10A-A75A795D60FB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10" creationId="{D2F70CD4-6302-4E4D-AF68-36DE6421D590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12" creationId="{C4FAE54B-6329-4DFA-AA0F-7FB0892FCE2E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13" creationId="{EFB807CF-C8AD-40E2-8CAF-9AE7C749BD5E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15" creationId="{455DA254-5D82-48A4-8B8F-05534EA7622D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18" creationId="{111DC8D6-ACED-4D8C-850D-94F49BA7E9E0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20" creationId="{177B8049-D667-4BDD-B3FC-EDE680EAA165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21" creationId="{8DBC1981-A4AA-4668-9A29-4E680C703946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23" creationId="{51701762-4AB9-4517-88BB-A0193EFA9AAE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24" creationId="{EA10D7F7-D604-4D5A-A409-5FC7CCA51126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26" creationId="{F3B6401A-767E-4485-92FA-251164D326F3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27" creationId="{2C871665-2DEA-42CF-8A86-36B81E27D8B1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28" creationId="{FCF9731F-7DB5-4F48-988F-36E34CD39C4C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29" creationId="{9FBBEC4F-EE91-4F61-A5D3-6D2A374096E6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30" creationId="{722E05B3-3BB4-4A04-AE6C-8ECE143F63C2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31" creationId="{778816F9-C875-4737-9BF6-519E7906A9DF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32" creationId="{175ECB91-0160-43D3-B7B6-759E5D85ADA4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35" creationId="{366330BB-1F97-4D56-A5E0-3DC04E45A350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36" creationId="{92987C66-424C-46E6-92D7-9F6E5319D08C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37" creationId="{3A571C8C-AE4E-4044-9452-7A2214746EA1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38" creationId="{EF8E7C47-ED3D-4862-9D61-F7515138A633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39" creationId="{2BA98208-A342-4DC4-8776-7A4CCA48F63C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40" creationId="{E6904C13-044A-49DC-9868-A9D12D0A68DF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41" creationId="{3F9FFA23-DBA9-4DD5-91F5-5DC9439570E0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42" creationId="{35FCFA05-106F-401E-8993-CF40D7A5C303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43" creationId="{0DE5EA83-84C1-446F-82C8-20A255CD318A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44" creationId="{C7572584-96DA-435E-9151-6CC12151ED55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45" creationId="{8993BAFC-AAF3-4221-8938-A6120D8D8172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46" creationId="{79DC1797-788B-4FA2-8637-D0680F30AD70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47" creationId="{88B39A68-8520-46FD-90CE-FD44E243249E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48" creationId="{3570C9EE-A8F1-4C55-ABDC-DF5147E52CFD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49" creationId="{9E29AF18-9A42-483A-921D-C3A5B3D9CD3E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50" creationId="{A31BCD53-8416-4BE5-B301-45000BD1E1D5}"/>
          </ac:spMkLst>
        </pc:spChg>
        <pc:spChg chg="mod">
          <ac:chgData name="Bahrudin Hrnjica" userId="8b11bbbf3f0ed903" providerId="LiveId" clId="{F422102F-B9DF-40B3-99FB-C9A66BA26D53}" dt="2020-05-17T17:32:56.834" v="575" actId="1036"/>
          <ac:spMkLst>
            <pc:docMk/>
            <pc:sldMk cId="1682010922" sldId="3453"/>
            <ac:spMk id="52" creationId="{65DBFE32-6CA5-4854-A10B-B4A9DF74308F}"/>
          </ac:spMkLst>
        </pc:spChg>
      </pc:sldChg>
      <pc:sldChg chg="delSp delAnim">
        <pc:chgData name="Bahrudin Hrnjica" userId="8b11bbbf3f0ed903" providerId="LiveId" clId="{F422102F-B9DF-40B3-99FB-C9A66BA26D53}" dt="2020-05-17T17:36:13.288" v="583" actId="478"/>
        <pc:sldMkLst>
          <pc:docMk/>
          <pc:sldMk cId="4243580297" sldId="10272"/>
        </pc:sldMkLst>
        <pc:spChg chg="del">
          <ac:chgData name="Bahrudin Hrnjica" userId="8b11bbbf3f0ed903" providerId="LiveId" clId="{F422102F-B9DF-40B3-99FB-C9A66BA26D53}" dt="2020-05-17T17:36:10.299" v="582" actId="478"/>
          <ac:spMkLst>
            <pc:docMk/>
            <pc:sldMk cId="4243580297" sldId="10272"/>
            <ac:spMk id="30" creationId="{B00DBA0C-9602-411A-9C59-1CC4B66FAA55}"/>
          </ac:spMkLst>
        </pc:spChg>
        <pc:spChg chg="del">
          <ac:chgData name="Bahrudin Hrnjica" userId="8b11bbbf3f0ed903" providerId="LiveId" clId="{F422102F-B9DF-40B3-99FB-C9A66BA26D53}" dt="2020-05-17T17:36:13.288" v="583" actId="478"/>
          <ac:spMkLst>
            <pc:docMk/>
            <pc:sldMk cId="4243580297" sldId="10272"/>
            <ac:spMk id="61" creationId="{925839BD-CCFD-4273-BA1A-4009240ED4E0}"/>
          </ac:spMkLst>
        </pc:spChg>
      </pc:sldChg>
      <pc:sldChg chg="add del">
        <pc:chgData name="Bahrudin Hrnjica" userId="8b11bbbf3f0ed903" providerId="LiveId" clId="{F422102F-B9DF-40B3-99FB-C9A66BA26D53}" dt="2020-05-23T08:36:40.669" v="1816" actId="2696"/>
        <pc:sldMkLst>
          <pc:docMk/>
          <pc:sldMk cId="3910952428" sldId="11003"/>
        </pc:sldMkLst>
      </pc:sldChg>
      <pc:sldChg chg="modSp">
        <pc:chgData name="Bahrudin Hrnjica" userId="8b11bbbf3f0ed903" providerId="LiveId" clId="{F422102F-B9DF-40B3-99FB-C9A66BA26D53}" dt="2020-05-17T17:33:45.156" v="581" actId="1076"/>
        <pc:sldMkLst>
          <pc:docMk/>
          <pc:sldMk cId="2349163089" sldId="11049"/>
        </pc:sldMkLst>
        <pc:spChg chg="mod">
          <ac:chgData name="Bahrudin Hrnjica" userId="8b11bbbf3f0ed903" providerId="LiveId" clId="{F422102F-B9DF-40B3-99FB-C9A66BA26D53}" dt="2020-05-17T17:33:45.156" v="581" actId="1076"/>
          <ac:spMkLst>
            <pc:docMk/>
            <pc:sldMk cId="2349163089" sldId="11049"/>
            <ac:spMk id="5" creationId="{3CB5EFDD-FB9C-4EF0-B76A-DC6AAB684D92}"/>
          </ac:spMkLst>
        </pc:spChg>
        <pc:picChg chg="mod">
          <ac:chgData name="Bahrudin Hrnjica" userId="8b11bbbf3f0ed903" providerId="LiveId" clId="{F422102F-B9DF-40B3-99FB-C9A66BA26D53}" dt="2020-05-17T17:33:38.291" v="578" actId="14100"/>
          <ac:picMkLst>
            <pc:docMk/>
            <pc:sldMk cId="2349163089" sldId="11049"/>
            <ac:picMk id="1026" creationId="{0141DDCB-3C67-4371-B90F-66DD6984DD2D}"/>
          </ac:picMkLst>
        </pc:picChg>
      </pc:sldChg>
      <pc:sldChg chg="addSp delSp modSp add">
        <pc:chgData name="Bahrudin Hrnjica" userId="8b11bbbf3f0ed903" providerId="LiveId" clId="{F422102F-B9DF-40B3-99FB-C9A66BA26D53}" dt="2020-05-17T17:32:32.142" v="545" actId="403"/>
        <pc:sldMkLst>
          <pc:docMk/>
          <pc:sldMk cId="147753498" sldId="11050"/>
        </pc:sldMkLst>
        <pc:spChg chg="mod">
          <ac:chgData name="Bahrudin Hrnjica" userId="8b11bbbf3f0ed903" providerId="LiveId" clId="{F422102F-B9DF-40B3-99FB-C9A66BA26D53}" dt="2020-05-17T17:32:18.964" v="529"/>
          <ac:spMkLst>
            <pc:docMk/>
            <pc:sldMk cId="147753498" sldId="11050"/>
            <ac:spMk id="2" creationId="{4298B74D-D9E8-404D-9A67-AFF3565C0712}"/>
          </ac:spMkLst>
        </pc:spChg>
        <pc:spChg chg="del">
          <ac:chgData name="Bahrudin Hrnjica" userId="8b11bbbf3f0ed903" providerId="LiveId" clId="{F422102F-B9DF-40B3-99FB-C9A66BA26D53}" dt="2020-05-17T16:51:42.234" v="517"/>
          <ac:spMkLst>
            <pc:docMk/>
            <pc:sldMk cId="147753498" sldId="11050"/>
            <ac:spMk id="3" creationId="{F7204F33-D9FD-4F6A-AA47-56883AA7367F}"/>
          </ac:spMkLst>
        </pc:spChg>
        <pc:spChg chg="add mod">
          <ac:chgData name="Bahrudin Hrnjica" userId="8b11bbbf3f0ed903" providerId="LiveId" clId="{F422102F-B9DF-40B3-99FB-C9A66BA26D53}" dt="2020-05-17T17:32:32.142" v="545" actId="403"/>
          <ac:spMkLst>
            <pc:docMk/>
            <pc:sldMk cId="147753498" sldId="11050"/>
            <ac:spMk id="5" creationId="{EC8FFD8A-B5D2-4DD3-B387-156F0FB0F3F4}"/>
          </ac:spMkLst>
        </pc:spChg>
        <pc:picChg chg="add mod">
          <ac:chgData name="Bahrudin Hrnjica" userId="8b11bbbf3f0ed903" providerId="LiveId" clId="{F422102F-B9DF-40B3-99FB-C9A66BA26D53}" dt="2020-05-17T17:32:22.196" v="530" actId="1076"/>
          <ac:picMkLst>
            <pc:docMk/>
            <pc:sldMk cId="147753498" sldId="11050"/>
            <ac:picMk id="4" creationId="{83E21EE2-AC27-4A41-A61D-524D87BBED41}"/>
          </ac:picMkLst>
        </pc:picChg>
        <pc:picChg chg="add del mod">
          <ac:chgData name="Bahrudin Hrnjica" userId="8b11bbbf3f0ed903" providerId="LiveId" clId="{F422102F-B9DF-40B3-99FB-C9A66BA26D53}" dt="2020-05-17T16:41:47.447" v="516" actId="478"/>
          <ac:picMkLst>
            <pc:docMk/>
            <pc:sldMk cId="147753498" sldId="11050"/>
            <ac:picMk id="1026" creationId="{F4048AB6-E4C2-44D0-96C0-9CD3DCBC6200}"/>
          </ac:picMkLst>
        </pc:picChg>
      </pc:sldChg>
      <pc:sldChg chg="add del">
        <pc:chgData name="Bahrudin Hrnjica" userId="8b11bbbf3f0ed903" providerId="LiveId" clId="{F422102F-B9DF-40B3-99FB-C9A66BA26D53}" dt="2020-05-17T16:38:00.611" v="506" actId="2696"/>
        <pc:sldMkLst>
          <pc:docMk/>
          <pc:sldMk cId="742234292" sldId="11050"/>
        </pc:sldMkLst>
      </pc:sldChg>
      <pc:sldChg chg="addSp delSp modSp add">
        <pc:chgData name="Bahrudin Hrnjica" userId="8b11bbbf3f0ed903" providerId="LiveId" clId="{F422102F-B9DF-40B3-99FB-C9A66BA26D53}" dt="2020-05-25T19:00:26.963" v="2395" actId="6549"/>
        <pc:sldMkLst>
          <pc:docMk/>
          <pc:sldMk cId="742458638" sldId="11051"/>
        </pc:sldMkLst>
        <pc:spChg chg="mod">
          <ac:chgData name="Bahrudin Hrnjica" userId="8b11bbbf3f0ed903" providerId="LiveId" clId="{F422102F-B9DF-40B3-99FB-C9A66BA26D53}" dt="2020-05-25T19:00:26.963" v="2395" actId="6549"/>
          <ac:spMkLst>
            <pc:docMk/>
            <pc:sldMk cId="742458638" sldId="11051"/>
            <ac:spMk id="2" creationId="{4298B74D-D9E8-404D-9A67-AFF3565C0712}"/>
          </ac:spMkLst>
        </pc:spChg>
        <pc:spChg chg="add mod">
          <ac:chgData name="Bahrudin Hrnjica" userId="8b11bbbf3f0ed903" providerId="LiveId" clId="{F422102F-B9DF-40B3-99FB-C9A66BA26D53}" dt="2020-05-17T17:38:42.450" v="612" actId="478"/>
          <ac:spMkLst>
            <pc:docMk/>
            <pc:sldMk cId="742458638" sldId="11051"/>
            <ac:spMk id="6" creationId="{F43D0550-5AEF-49AE-A5E0-AEC61BBBE77C}"/>
          </ac:spMkLst>
        </pc:spChg>
        <pc:picChg chg="del">
          <ac:chgData name="Bahrudin Hrnjica" userId="8b11bbbf3f0ed903" providerId="LiveId" clId="{F422102F-B9DF-40B3-99FB-C9A66BA26D53}" dt="2020-05-17T17:38:42.450" v="612" actId="478"/>
          <ac:picMkLst>
            <pc:docMk/>
            <pc:sldMk cId="742458638" sldId="11051"/>
            <ac:picMk id="4" creationId="{83E21EE2-AC27-4A41-A61D-524D87BBED41}"/>
          </ac:picMkLst>
        </pc:picChg>
        <pc:picChg chg="add mod">
          <ac:chgData name="Bahrudin Hrnjica" userId="8b11bbbf3f0ed903" providerId="LiveId" clId="{F422102F-B9DF-40B3-99FB-C9A66BA26D53}" dt="2020-05-17T17:39:53.346" v="616" actId="1076"/>
          <ac:picMkLst>
            <pc:docMk/>
            <pc:sldMk cId="742458638" sldId="11051"/>
            <ac:picMk id="7" creationId="{98CD7C45-8807-4BEC-9E57-C92BA9BC99AB}"/>
          </ac:picMkLst>
        </pc:picChg>
      </pc:sldChg>
      <pc:sldChg chg="add del">
        <pc:chgData name="Bahrudin Hrnjica" userId="8b11bbbf3f0ed903" providerId="LiveId" clId="{F422102F-B9DF-40B3-99FB-C9A66BA26D53}" dt="2020-05-17T17:42:40.117" v="677"/>
        <pc:sldMkLst>
          <pc:docMk/>
          <pc:sldMk cId="2759502784" sldId="11052"/>
        </pc:sldMkLst>
      </pc:sldChg>
      <pc:sldChg chg="modSp add ord">
        <pc:chgData name="Bahrudin Hrnjica" userId="8b11bbbf3f0ed903" providerId="LiveId" clId="{F422102F-B9DF-40B3-99FB-C9A66BA26D53}" dt="2020-05-26T15:08:40.477" v="2586"/>
        <pc:sldMkLst>
          <pc:docMk/>
          <pc:sldMk cId="3543656766" sldId="11052"/>
        </pc:sldMkLst>
        <pc:spChg chg="mod">
          <ac:chgData name="Bahrudin Hrnjica" userId="8b11bbbf3f0ed903" providerId="LiveId" clId="{F422102F-B9DF-40B3-99FB-C9A66BA26D53}" dt="2020-05-17T17:44:37.770" v="752" actId="20577"/>
          <ac:spMkLst>
            <pc:docMk/>
            <pc:sldMk cId="3543656766" sldId="11052"/>
            <ac:spMk id="2" creationId="{432E3159-7FEE-4A1E-8112-30F3DC5F36E7}"/>
          </ac:spMkLst>
        </pc:spChg>
        <pc:spChg chg="mod">
          <ac:chgData name="Bahrudin Hrnjica" userId="8b11bbbf3f0ed903" providerId="LiveId" clId="{F422102F-B9DF-40B3-99FB-C9A66BA26D53}" dt="2020-05-25T18:23:54.454" v="2391" actId="20577"/>
          <ac:spMkLst>
            <pc:docMk/>
            <pc:sldMk cId="3543656766" sldId="11052"/>
            <ac:spMk id="3" creationId="{93301454-5103-4ABC-8B77-8C8F8F744154}"/>
          </ac:spMkLst>
        </pc:spChg>
      </pc:sldChg>
      <pc:sldChg chg="add del">
        <pc:chgData name="Bahrudin Hrnjica" userId="8b11bbbf3f0ed903" providerId="LiveId" clId="{F422102F-B9DF-40B3-99FB-C9A66BA26D53}" dt="2020-05-17T17:42:48.711" v="679"/>
        <pc:sldMkLst>
          <pc:docMk/>
          <pc:sldMk cId="3925841817" sldId="11052"/>
        </pc:sldMkLst>
      </pc:sldChg>
      <pc:sldChg chg="addSp delSp modSp add">
        <pc:chgData name="Bahrudin Hrnjica" userId="8b11bbbf3f0ed903" providerId="LiveId" clId="{F422102F-B9DF-40B3-99FB-C9A66BA26D53}" dt="2020-05-25T18:15:02.092" v="2377" actId="1076"/>
        <pc:sldMkLst>
          <pc:docMk/>
          <pc:sldMk cId="289365649" sldId="11053"/>
        </pc:sldMkLst>
        <pc:picChg chg="add mod">
          <ac:chgData name="Bahrudin Hrnjica" userId="8b11bbbf3f0ed903" providerId="LiveId" clId="{F422102F-B9DF-40B3-99FB-C9A66BA26D53}" dt="2020-05-25T18:15:02.092" v="2377" actId="1076"/>
          <ac:picMkLst>
            <pc:docMk/>
            <pc:sldMk cId="289365649" sldId="11053"/>
            <ac:picMk id="2" creationId="{09AA1CB7-8CE9-4ADF-A1B1-D2E9F81BF143}"/>
          </ac:picMkLst>
        </pc:picChg>
        <pc:picChg chg="add del">
          <ac:chgData name="Bahrudin Hrnjica" userId="8b11bbbf3f0ed903" providerId="LiveId" clId="{F422102F-B9DF-40B3-99FB-C9A66BA26D53}" dt="2020-05-17T17:56:16.543" v="1212" actId="478"/>
          <ac:picMkLst>
            <pc:docMk/>
            <pc:sldMk cId="289365649" sldId="11053"/>
            <ac:picMk id="2" creationId="{45E40597-275F-4D51-826E-C540F894E1B4}"/>
          </ac:picMkLst>
        </pc:picChg>
        <pc:picChg chg="add mod">
          <ac:chgData name="Bahrudin Hrnjica" userId="8b11bbbf3f0ed903" providerId="LiveId" clId="{F422102F-B9DF-40B3-99FB-C9A66BA26D53}" dt="2020-05-17T17:57:53.443" v="1217" actId="14100"/>
          <ac:picMkLst>
            <pc:docMk/>
            <pc:sldMk cId="289365649" sldId="11053"/>
            <ac:picMk id="3" creationId="{651CA841-7B98-487D-8345-60884200664A}"/>
          </ac:picMkLst>
        </pc:picChg>
        <pc:picChg chg="add del mod">
          <ac:chgData name="Bahrudin Hrnjica" userId="8b11bbbf3f0ed903" providerId="LiveId" clId="{F422102F-B9DF-40B3-99FB-C9A66BA26D53}" dt="2020-05-17T18:02:39.288" v="1222" actId="478"/>
          <ac:picMkLst>
            <pc:docMk/>
            <pc:sldMk cId="289365649" sldId="11053"/>
            <ac:picMk id="4" creationId="{9103F1E6-58B6-47B6-90F0-16C561065FF4}"/>
          </ac:picMkLst>
        </pc:picChg>
        <pc:picChg chg="add del mod">
          <ac:chgData name="Bahrudin Hrnjica" userId="8b11bbbf3f0ed903" providerId="LiveId" clId="{F422102F-B9DF-40B3-99FB-C9A66BA26D53}" dt="2020-05-25T18:14:50.493" v="2373" actId="478"/>
          <ac:picMkLst>
            <pc:docMk/>
            <pc:sldMk cId="289365649" sldId="11053"/>
            <ac:picMk id="5" creationId="{91FA5D9B-6139-4E1B-828B-A1186BD47D76}"/>
          </ac:picMkLst>
        </pc:picChg>
        <pc:picChg chg="add mod">
          <ac:chgData name="Bahrudin Hrnjica" userId="8b11bbbf3f0ed903" providerId="LiveId" clId="{F422102F-B9DF-40B3-99FB-C9A66BA26D53}" dt="2020-05-17T17:58:11.187" v="1219" actId="1076"/>
          <ac:picMkLst>
            <pc:docMk/>
            <pc:sldMk cId="289365649" sldId="11053"/>
            <ac:picMk id="2050" creationId="{6A6E411A-35DB-416D-A71F-A7D4FED37ABB}"/>
          </ac:picMkLst>
        </pc:picChg>
      </pc:sldChg>
      <pc:sldChg chg="addSp delSp modSp add modAnim">
        <pc:chgData name="Bahrudin Hrnjica" userId="8b11bbbf3f0ed903" providerId="LiveId" clId="{F422102F-B9DF-40B3-99FB-C9A66BA26D53}" dt="2020-05-17T18:05:36.219" v="1250" actId="1076"/>
        <pc:sldMkLst>
          <pc:docMk/>
          <pc:sldMk cId="983056821" sldId="11054"/>
        </pc:sldMkLst>
        <pc:picChg chg="add mod ord">
          <ac:chgData name="Bahrudin Hrnjica" userId="8b11bbbf3f0ed903" providerId="LiveId" clId="{F422102F-B9DF-40B3-99FB-C9A66BA26D53}" dt="2020-05-17T18:05:36.219" v="1250" actId="1076"/>
          <ac:picMkLst>
            <pc:docMk/>
            <pc:sldMk cId="983056821" sldId="11054"/>
            <ac:picMk id="3" creationId="{CF4142FA-9D7B-4624-9ADF-9BF8AAD03E58}"/>
          </ac:picMkLst>
        </pc:picChg>
        <pc:picChg chg="add mod">
          <ac:chgData name="Bahrudin Hrnjica" userId="8b11bbbf3f0ed903" providerId="LiveId" clId="{F422102F-B9DF-40B3-99FB-C9A66BA26D53}" dt="2020-05-17T18:05:30.596" v="1248" actId="1076"/>
          <ac:picMkLst>
            <pc:docMk/>
            <pc:sldMk cId="983056821" sldId="11054"/>
            <ac:picMk id="5" creationId="{CC9F5D9A-D3F4-465F-A686-EB5C4E8B906A}"/>
          </ac:picMkLst>
        </pc:picChg>
        <pc:cxnChg chg="add del mod">
          <ac:chgData name="Bahrudin Hrnjica" userId="8b11bbbf3f0ed903" providerId="LiveId" clId="{F422102F-B9DF-40B3-99FB-C9A66BA26D53}" dt="2020-05-17T18:05:23.753" v="1246" actId="478"/>
          <ac:cxnSpMkLst>
            <pc:docMk/>
            <pc:sldMk cId="983056821" sldId="11054"/>
            <ac:cxnSpMk id="7" creationId="{1AC1A3BC-8204-47A3-8982-410DEC4F67A6}"/>
          </ac:cxnSpMkLst>
        </pc:cxnChg>
      </pc:sldChg>
      <pc:sldChg chg="addSp delSp modSp add">
        <pc:chgData name="Bahrudin Hrnjica" userId="8b11bbbf3f0ed903" providerId="LiveId" clId="{F422102F-B9DF-40B3-99FB-C9A66BA26D53}" dt="2020-05-23T08:25:13.050" v="1714" actId="20577"/>
        <pc:sldMkLst>
          <pc:docMk/>
          <pc:sldMk cId="1687422797" sldId="11055"/>
        </pc:sldMkLst>
        <pc:spChg chg="mod">
          <ac:chgData name="Bahrudin Hrnjica" userId="8b11bbbf3f0ed903" providerId="LiveId" clId="{F422102F-B9DF-40B3-99FB-C9A66BA26D53}" dt="2020-05-23T08:25:13.050" v="1714" actId="20577"/>
          <ac:spMkLst>
            <pc:docMk/>
            <pc:sldMk cId="1687422797" sldId="11055"/>
            <ac:spMk id="2" creationId="{EC0051AC-08A8-49F5-AB5B-F9F7EE88B109}"/>
          </ac:spMkLst>
        </pc:spChg>
        <pc:spChg chg="mod">
          <ac:chgData name="Bahrudin Hrnjica" userId="8b11bbbf3f0ed903" providerId="LiveId" clId="{F422102F-B9DF-40B3-99FB-C9A66BA26D53}" dt="2020-05-23T08:24:10.885" v="1699" actId="207"/>
          <ac:spMkLst>
            <pc:docMk/>
            <pc:sldMk cId="1687422797" sldId="11055"/>
            <ac:spMk id="3" creationId="{7C388392-FC85-44DD-80BF-EB2078D10123}"/>
          </ac:spMkLst>
        </pc:spChg>
        <pc:picChg chg="add del mod">
          <ac:chgData name="Bahrudin Hrnjica" userId="8b11bbbf3f0ed903" providerId="LiveId" clId="{F422102F-B9DF-40B3-99FB-C9A66BA26D53}" dt="2020-05-23T08:24:22.500" v="1700" actId="1076"/>
          <ac:picMkLst>
            <pc:docMk/>
            <pc:sldMk cId="1687422797" sldId="11055"/>
            <ac:picMk id="5" creationId="{71CE9876-6194-4FDA-8CE5-E088A24C4938}"/>
          </ac:picMkLst>
        </pc:picChg>
        <pc:picChg chg="add mod">
          <ac:chgData name="Bahrudin Hrnjica" userId="8b11bbbf3f0ed903" providerId="LiveId" clId="{F422102F-B9DF-40B3-99FB-C9A66BA26D53}" dt="2020-05-23T08:23:30.388" v="1653" actId="1076"/>
          <ac:picMkLst>
            <pc:docMk/>
            <pc:sldMk cId="1687422797" sldId="11055"/>
            <ac:picMk id="7" creationId="{86F99A31-653F-445B-BBA4-7300E02600A9}"/>
          </ac:picMkLst>
        </pc:picChg>
        <pc:picChg chg="add del mod">
          <ac:chgData name="Bahrudin Hrnjica" userId="8b11bbbf3f0ed903" providerId="LiveId" clId="{F422102F-B9DF-40B3-99FB-C9A66BA26D53}" dt="2020-05-23T08:22:37.477" v="1643" actId="478"/>
          <ac:picMkLst>
            <pc:docMk/>
            <pc:sldMk cId="1687422797" sldId="11055"/>
            <ac:picMk id="1026" creationId="{7DE4D47A-092A-4BF9-B07B-AB14A07805F7}"/>
          </ac:picMkLst>
        </pc:picChg>
      </pc:sldChg>
      <pc:sldChg chg="addSp delSp modSp add">
        <pc:chgData name="Bahrudin Hrnjica" userId="8b11bbbf3f0ed903" providerId="LiveId" clId="{F422102F-B9DF-40B3-99FB-C9A66BA26D53}" dt="2020-05-23T08:36:42.015" v="1820" actId="1076"/>
        <pc:sldMkLst>
          <pc:docMk/>
          <pc:sldMk cId="863071614" sldId="11056"/>
        </pc:sldMkLst>
        <pc:spChg chg="mod">
          <ac:chgData name="Bahrudin Hrnjica" userId="8b11bbbf3f0ed903" providerId="LiveId" clId="{F422102F-B9DF-40B3-99FB-C9A66BA26D53}" dt="2020-05-23T08:36:40.822" v="1819" actId="790"/>
          <ac:spMkLst>
            <pc:docMk/>
            <pc:sldMk cId="863071614" sldId="11056"/>
            <ac:spMk id="2" creationId="{5A6471F6-102D-4664-9AA8-54C39BEAC3D1}"/>
          </ac:spMkLst>
        </pc:spChg>
        <pc:spChg chg="mod">
          <ac:chgData name="Bahrudin Hrnjica" userId="8b11bbbf3f0ed903" providerId="LiveId" clId="{F422102F-B9DF-40B3-99FB-C9A66BA26D53}" dt="2020-05-23T08:26:45.818" v="1763"/>
          <ac:spMkLst>
            <pc:docMk/>
            <pc:sldMk cId="863071614" sldId="11056"/>
            <ac:spMk id="3" creationId="{114C6392-BBCA-4665-BDB2-8E0F606D52BD}"/>
          </ac:spMkLst>
        </pc:spChg>
        <pc:spChg chg="add del">
          <ac:chgData name="Bahrudin Hrnjica" userId="8b11bbbf3f0ed903" providerId="LiveId" clId="{F422102F-B9DF-40B3-99FB-C9A66BA26D53}" dt="2020-05-23T08:27:00.050" v="1765" actId="478"/>
          <ac:spMkLst>
            <pc:docMk/>
            <pc:sldMk cId="863071614" sldId="11056"/>
            <ac:spMk id="4" creationId="{EC21E713-E2E6-413A-ACFF-EB16698CB5AD}"/>
          </ac:spMkLst>
        </pc:spChg>
        <pc:picChg chg="add mod">
          <ac:chgData name="Bahrudin Hrnjica" userId="8b11bbbf3f0ed903" providerId="LiveId" clId="{F422102F-B9DF-40B3-99FB-C9A66BA26D53}" dt="2020-05-23T08:36:42.015" v="1820" actId="1076"/>
          <ac:picMkLst>
            <pc:docMk/>
            <pc:sldMk cId="863071614" sldId="11056"/>
            <ac:picMk id="5" creationId="{866BE610-5C18-4BD3-9A11-097AF0CF414A}"/>
          </ac:picMkLst>
        </pc:picChg>
      </pc:sldChg>
      <pc:sldChg chg="addSp delSp modSp add">
        <pc:chgData name="Bahrudin Hrnjica" userId="8b11bbbf3f0ed903" providerId="LiveId" clId="{F422102F-B9DF-40B3-99FB-C9A66BA26D53}" dt="2020-05-25T19:02:01.702" v="2396" actId="313"/>
        <pc:sldMkLst>
          <pc:docMk/>
          <pc:sldMk cId="410905163" sldId="11057"/>
        </pc:sldMkLst>
        <pc:spChg chg="mod">
          <ac:chgData name="Bahrudin Hrnjica" userId="8b11bbbf3f0ed903" providerId="LiveId" clId="{F422102F-B9DF-40B3-99FB-C9A66BA26D53}" dt="2020-05-25T12:19:27.616" v="1917" actId="20577"/>
          <ac:spMkLst>
            <pc:docMk/>
            <pc:sldMk cId="410905163" sldId="11057"/>
            <ac:spMk id="2" creationId="{4E9F3845-1A6C-4259-9D27-B472042677C0}"/>
          </ac:spMkLst>
        </pc:spChg>
        <pc:spChg chg="mod">
          <ac:chgData name="Bahrudin Hrnjica" userId="8b11bbbf3f0ed903" providerId="LiveId" clId="{F422102F-B9DF-40B3-99FB-C9A66BA26D53}" dt="2020-05-25T19:02:01.702" v="2396" actId="313"/>
          <ac:spMkLst>
            <pc:docMk/>
            <pc:sldMk cId="410905163" sldId="11057"/>
            <ac:spMk id="3" creationId="{21A36DE6-D423-4D4B-8B99-9920A9086B0B}"/>
          </ac:spMkLst>
        </pc:spChg>
        <pc:picChg chg="add del mod">
          <ac:chgData name="Bahrudin Hrnjica" userId="8b11bbbf3f0ed903" providerId="LiveId" clId="{F422102F-B9DF-40B3-99FB-C9A66BA26D53}" dt="2020-05-25T12:19:04.776" v="1881"/>
          <ac:picMkLst>
            <pc:docMk/>
            <pc:sldMk cId="410905163" sldId="11057"/>
            <ac:picMk id="4" creationId="{E0DAB30D-2D1D-4081-A8ED-087B46DADD31}"/>
          </ac:picMkLst>
        </pc:picChg>
      </pc:sldChg>
      <pc:sldChg chg="addSp delSp modSp add">
        <pc:chgData name="Bahrudin Hrnjica" userId="8b11bbbf3f0ed903" providerId="LiveId" clId="{F422102F-B9DF-40B3-99FB-C9A66BA26D53}" dt="2020-05-25T12:22:43.914" v="2355" actId="1076"/>
        <pc:sldMkLst>
          <pc:docMk/>
          <pc:sldMk cId="1741475172" sldId="11058"/>
        </pc:sldMkLst>
        <pc:spChg chg="add del">
          <ac:chgData name="Bahrudin Hrnjica" userId="8b11bbbf3f0ed903" providerId="LiveId" clId="{F422102F-B9DF-40B3-99FB-C9A66BA26D53}" dt="2020-05-25T12:22:00.801" v="2267" actId="478"/>
          <ac:spMkLst>
            <pc:docMk/>
            <pc:sldMk cId="1741475172" sldId="11058"/>
            <ac:spMk id="2" creationId="{2AB6EE6D-677A-4FCE-AEB6-09B4745BAA8D}"/>
          </ac:spMkLst>
        </pc:spChg>
        <pc:picChg chg="add mod">
          <ac:chgData name="Bahrudin Hrnjica" userId="8b11bbbf3f0ed903" providerId="LiveId" clId="{F422102F-B9DF-40B3-99FB-C9A66BA26D53}" dt="2020-05-25T12:22:43.914" v="2355" actId="1076"/>
          <ac:picMkLst>
            <pc:docMk/>
            <pc:sldMk cId="1741475172" sldId="11058"/>
            <ac:picMk id="3" creationId="{D53F227E-AF24-4100-AB88-B0D56DDE9C67}"/>
          </ac:picMkLst>
        </pc:picChg>
      </pc:sldChg>
      <pc:sldChg chg="addSp modSp add">
        <pc:chgData name="Bahrudin Hrnjica" userId="8b11bbbf3f0ed903" providerId="LiveId" clId="{F422102F-B9DF-40B3-99FB-C9A66BA26D53}" dt="2020-05-25T18:21:33.995" v="2385" actId="1076"/>
        <pc:sldMkLst>
          <pc:docMk/>
          <pc:sldMk cId="2771670608" sldId="11059"/>
        </pc:sldMkLst>
        <pc:picChg chg="add mod">
          <ac:chgData name="Bahrudin Hrnjica" userId="8b11bbbf3f0ed903" providerId="LiveId" clId="{F422102F-B9DF-40B3-99FB-C9A66BA26D53}" dt="2020-05-25T18:21:33.995" v="2385" actId="1076"/>
          <ac:picMkLst>
            <pc:docMk/>
            <pc:sldMk cId="2771670608" sldId="11059"/>
            <ac:picMk id="2" creationId="{EB09577C-5D85-422C-9F35-CB9F34D4BD50}"/>
          </ac:picMkLst>
        </pc:picChg>
      </pc:sldChg>
      <pc:sldChg chg="addSp modSp add">
        <pc:chgData name="Bahrudin Hrnjica" userId="8b11bbbf3f0ed903" providerId="LiveId" clId="{F422102F-B9DF-40B3-99FB-C9A66BA26D53}" dt="2020-05-25T18:31:06.024" v="2394" actId="27614"/>
        <pc:sldMkLst>
          <pc:docMk/>
          <pc:sldMk cId="929934895" sldId="11060"/>
        </pc:sldMkLst>
        <pc:picChg chg="add mod">
          <ac:chgData name="Bahrudin Hrnjica" userId="8b11bbbf3f0ed903" providerId="LiveId" clId="{F422102F-B9DF-40B3-99FB-C9A66BA26D53}" dt="2020-05-25T18:31:06.024" v="2394" actId="27614"/>
          <ac:picMkLst>
            <pc:docMk/>
            <pc:sldMk cId="929934895" sldId="11060"/>
            <ac:picMk id="4" creationId="{E0C4A093-F036-41D8-814B-354C1BEAAD6E}"/>
          </ac:picMkLst>
        </pc:picChg>
      </pc:sldChg>
      <pc:sldChg chg="addSp delSp modSp add">
        <pc:chgData name="Bahrudin Hrnjica" userId="8b11bbbf3f0ed903" providerId="LiveId" clId="{F422102F-B9DF-40B3-99FB-C9A66BA26D53}" dt="2020-05-26T10:57:50.629" v="2585" actId="313"/>
        <pc:sldMkLst>
          <pc:docMk/>
          <pc:sldMk cId="16342860" sldId="11061"/>
        </pc:sldMkLst>
        <pc:spChg chg="mod">
          <ac:chgData name="Bahrudin Hrnjica" userId="8b11bbbf3f0ed903" providerId="LiveId" clId="{F422102F-B9DF-40B3-99FB-C9A66BA26D53}" dt="2020-05-26T10:57:50.629" v="2585" actId="313"/>
          <ac:spMkLst>
            <pc:docMk/>
            <pc:sldMk cId="16342860" sldId="11061"/>
            <ac:spMk id="2" creationId="{61FE5270-8868-4BE8-A1D7-EF2197A69D40}"/>
          </ac:spMkLst>
        </pc:spChg>
        <pc:spChg chg="del">
          <ac:chgData name="Bahrudin Hrnjica" userId="8b11bbbf3f0ed903" providerId="LiveId" clId="{F422102F-B9DF-40B3-99FB-C9A66BA26D53}" dt="2020-05-26T10:54:09.819" v="2434" actId="1032"/>
          <ac:spMkLst>
            <pc:docMk/>
            <pc:sldMk cId="16342860" sldId="11061"/>
            <ac:spMk id="3" creationId="{11C6D45A-036E-49BE-BB43-A99B104EDB4E}"/>
          </ac:spMkLst>
        </pc:spChg>
        <pc:graphicFrameChg chg="add mod">
          <ac:chgData name="Bahrudin Hrnjica" userId="8b11bbbf3f0ed903" providerId="LiveId" clId="{F422102F-B9DF-40B3-99FB-C9A66BA26D53}" dt="2020-05-26T10:57:43.698" v="2584" actId="20577"/>
          <ac:graphicFrameMkLst>
            <pc:docMk/>
            <pc:sldMk cId="16342860" sldId="11061"/>
            <ac:graphicFrameMk id="4" creationId="{722F315F-D8DB-4FA5-814D-006BA7C6EAA8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4725495/can-i-use-a-neural-network-for-regression-when-input-has-multiple-output-values" TargetMode="External"/><Relationship Id="rId2" Type="http://schemas.openxmlformats.org/officeDocument/2006/relationships/image" Target="../media/image7.jpg&amp;ehk=eBnFX8LzzDlEMQsEUJTFLQ&amp;r=0&amp;pid=OfficeInsert"/><Relationship Id="rId1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4725495/can-i-use-a-neural-network-for-regression-when-input-has-multiple-output-values" TargetMode="External"/><Relationship Id="rId2" Type="http://schemas.openxmlformats.org/officeDocument/2006/relationships/image" Target="../media/image7.jpg&amp;ehk=eBnFX8LzzDlEMQsEUJTFLQ&amp;r=0&amp;pid=OfficeInsert"/><Relationship Id="rId1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C689D1-FA40-442A-BC55-7E10EFC8D5E7}" type="doc">
      <dgm:prSet loTypeId="urn:microsoft.com/office/officeart/2011/layout/RadialPicture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EDEB1D-22DF-48D9-A3EE-09F9B9D4C123}">
      <dgm:prSet phldrT="[Text]"/>
      <dgm:spPr/>
      <dgm:t>
        <a:bodyPr/>
        <a:lstStyle/>
        <a:p>
          <a:r>
            <a:rPr lang="en-US" dirty="0"/>
            <a:t>AGENDA</a:t>
          </a:r>
        </a:p>
      </dgm:t>
    </dgm:pt>
    <dgm:pt modelId="{319AAB15-1355-46C6-A4E9-C022BD8B1AAA}" type="parTrans" cxnId="{9DE899A8-3DDA-4C3D-BABA-7ED4061B4ED4}">
      <dgm:prSet/>
      <dgm:spPr/>
      <dgm:t>
        <a:bodyPr/>
        <a:lstStyle/>
        <a:p>
          <a:endParaRPr lang="en-US"/>
        </a:p>
      </dgm:t>
    </dgm:pt>
    <dgm:pt modelId="{3D01E167-B469-4C9C-916F-D91CC0D5E0CD}" type="sibTrans" cxnId="{9DE899A8-3DDA-4C3D-BABA-7ED4061B4ED4}">
      <dgm:prSet/>
      <dgm:spPr/>
      <dgm:t>
        <a:bodyPr/>
        <a:lstStyle/>
        <a:p>
          <a:endParaRPr lang="en-US"/>
        </a:p>
      </dgm:t>
    </dgm:pt>
    <dgm:pt modelId="{DCBC6D90-EC5D-4AE1-B7B5-A4AB759996C6}">
      <dgm:prSet phldrT="[Text]"/>
      <dgm:spPr/>
      <dgm:t>
        <a:bodyPr/>
        <a:lstStyle/>
        <a:p>
          <a:pPr>
            <a:buNone/>
          </a:pPr>
          <a:r>
            <a:rPr lang="en-US" noProof="0" dirty="0"/>
            <a:t>Introduction to ML</a:t>
          </a:r>
        </a:p>
      </dgm:t>
    </dgm:pt>
    <dgm:pt modelId="{00795EDA-3DE1-4CAA-A3DF-0D314F1D8A9F}" type="parTrans" cxnId="{B1882C5B-2F74-400F-95EB-E7EF8E70354B}">
      <dgm:prSet/>
      <dgm:spPr/>
      <dgm:t>
        <a:bodyPr/>
        <a:lstStyle/>
        <a:p>
          <a:endParaRPr lang="en-US"/>
        </a:p>
      </dgm:t>
    </dgm:pt>
    <dgm:pt modelId="{0092573B-4A80-4251-993E-5BF340FA343B}" type="sibTrans" cxnId="{B1882C5B-2F74-400F-95EB-E7EF8E70354B}">
      <dgm:prSet/>
      <dgm:spPr/>
      <dgm:t>
        <a:bodyPr/>
        <a:lstStyle/>
        <a:p>
          <a:endParaRPr lang="en-US"/>
        </a:p>
      </dgm:t>
    </dgm:pt>
    <dgm:pt modelId="{0D55496F-F5FB-46A3-B25F-03B6BE8ECBB5}">
      <dgm:prSet phldrT="[Text]"/>
      <dgm:spPr/>
      <dgm:t>
        <a:bodyPr/>
        <a:lstStyle/>
        <a:p>
          <a:pPr>
            <a:buNone/>
          </a:pPr>
          <a:r>
            <a:rPr lang="en-US" noProof="0" dirty="0"/>
            <a:t>ML.NET</a:t>
          </a:r>
        </a:p>
      </dgm:t>
    </dgm:pt>
    <dgm:pt modelId="{D8E3C5B4-3009-4E50-A3C6-A0331945B209}" type="parTrans" cxnId="{BBC5C3AC-F1BF-489A-A755-8219C02B495E}">
      <dgm:prSet/>
      <dgm:spPr/>
      <dgm:t>
        <a:bodyPr/>
        <a:lstStyle/>
        <a:p>
          <a:endParaRPr lang="en-US"/>
        </a:p>
      </dgm:t>
    </dgm:pt>
    <dgm:pt modelId="{037CE728-DAAE-462E-8284-5D72965C7AE5}" type="sibTrans" cxnId="{BBC5C3AC-F1BF-489A-A755-8219C02B495E}">
      <dgm:prSet/>
      <dgm:spPr/>
      <dgm:t>
        <a:bodyPr/>
        <a:lstStyle/>
        <a:p>
          <a:endParaRPr lang="en-US"/>
        </a:p>
      </dgm:t>
    </dgm:pt>
    <dgm:pt modelId="{21FD7FD5-BAB1-45EF-AE09-DFAEF2585BB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 dirty="0"/>
            <a:t>AI, ML …</a:t>
          </a:r>
        </a:p>
      </dgm:t>
    </dgm:pt>
    <dgm:pt modelId="{F54C493F-158D-4F50-A918-5FA8AF3C9CC9}" type="parTrans" cxnId="{F19C5C1D-E816-42E3-8E83-675E809103B5}">
      <dgm:prSet/>
      <dgm:spPr/>
      <dgm:t>
        <a:bodyPr/>
        <a:lstStyle/>
        <a:p>
          <a:endParaRPr lang="en-US"/>
        </a:p>
      </dgm:t>
    </dgm:pt>
    <dgm:pt modelId="{9ED29715-98B9-4FD5-867A-82A618D2FB01}" type="sibTrans" cxnId="{F19C5C1D-E816-42E3-8E83-675E809103B5}">
      <dgm:prSet/>
      <dgm:spPr/>
      <dgm:t>
        <a:bodyPr/>
        <a:lstStyle/>
        <a:p>
          <a:endParaRPr lang="en-US"/>
        </a:p>
      </dgm:t>
    </dgm:pt>
    <dgm:pt modelId="{66831A87-8336-4586-91DA-CD9EEC28C911}">
      <dgm:prSet phldrT="[Text]"/>
      <dgm:spPr/>
      <dgm:t>
        <a:bodyPr/>
        <a:lstStyle/>
        <a:p>
          <a:pPr>
            <a:buNone/>
          </a:pPr>
          <a:r>
            <a:rPr lang="en-US" noProof="0" dirty="0"/>
            <a:t>Give me some code</a:t>
          </a:r>
        </a:p>
      </dgm:t>
    </dgm:pt>
    <dgm:pt modelId="{F76508AD-D725-43E4-8599-E4AFCB7B1B9E}" type="parTrans" cxnId="{C4E4FC1C-D52D-48FE-8543-4520D5FB22BC}">
      <dgm:prSet/>
      <dgm:spPr/>
      <dgm:t>
        <a:bodyPr/>
        <a:lstStyle/>
        <a:p>
          <a:endParaRPr lang="en-US"/>
        </a:p>
      </dgm:t>
    </dgm:pt>
    <dgm:pt modelId="{428E5B24-6BC0-4988-9AE6-11D0DEFF264C}" type="sibTrans" cxnId="{C4E4FC1C-D52D-48FE-8543-4520D5FB22BC}">
      <dgm:prSet/>
      <dgm:spPr/>
      <dgm:t>
        <a:bodyPr/>
        <a:lstStyle/>
        <a:p>
          <a:endParaRPr lang="en-US"/>
        </a:p>
      </dgm:t>
    </dgm:pt>
    <dgm:pt modelId="{7552382F-6802-447E-9D93-53C61AD4542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 dirty="0"/>
            <a:t>Quick Intro</a:t>
          </a:r>
        </a:p>
      </dgm:t>
    </dgm:pt>
    <dgm:pt modelId="{9FE71F0E-0F73-4EE9-BE70-43066ECD9C03}" type="parTrans" cxnId="{9AAA2B5F-02DF-4944-BA2D-D2BF6639400F}">
      <dgm:prSet/>
      <dgm:spPr/>
      <dgm:t>
        <a:bodyPr/>
        <a:lstStyle/>
        <a:p>
          <a:endParaRPr lang="en-US"/>
        </a:p>
      </dgm:t>
    </dgm:pt>
    <dgm:pt modelId="{5DC526AC-0296-4F85-B197-00D44E7BB961}" type="sibTrans" cxnId="{9AAA2B5F-02DF-4944-BA2D-D2BF6639400F}">
      <dgm:prSet/>
      <dgm:spPr/>
      <dgm:t>
        <a:bodyPr/>
        <a:lstStyle/>
        <a:p>
          <a:endParaRPr lang="en-US"/>
        </a:p>
      </dgm:t>
    </dgm:pt>
    <dgm:pt modelId="{477578CC-DD3D-4569-94F0-DF3E69066B2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 dirty="0"/>
            <a:t>Phone Detector -  </a:t>
          </a:r>
          <a:r>
            <a:rPr lang="bs-Latn-BA" noProof="0" dirty="0" err="1"/>
            <a:t>Blazor</a:t>
          </a:r>
          <a:r>
            <a:rPr lang="bs-Latn-BA" noProof="0" dirty="0"/>
            <a:t>&amp;</a:t>
          </a:r>
          <a:r>
            <a:rPr lang="en-US" noProof="0" dirty="0"/>
            <a:t>ML.NET Application</a:t>
          </a:r>
        </a:p>
      </dgm:t>
    </dgm:pt>
    <dgm:pt modelId="{9BD051FE-33DF-4C79-8213-21ED4E51CBA3}" type="parTrans" cxnId="{88DF223C-AB4C-4C66-ADA0-FA2924315C4D}">
      <dgm:prSet/>
      <dgm:spPr/>
      <dgm:t>
        <a:bodyPr/>
        <a:lstStyle/>
        <a:p>
          <a:endParaRPr lang="en-US"/>
        </a:p>
      </dgm:t>
    </dgm:pt>
    <dgm:pt modelId="{C7441370-C8A4-4418-87E3-85EFA316AEDC}" type="sibTrans" cxnId="{88DF223C-AB4C-4C66-ADA0-FA2924315C4D}">
      <dgm:prSet/>
      <dgm:spPr/>
      <dgm:t>
        <a:bodyPr/>
        <a:lstStyle/>
        <a:p>
          <a:endParaRPr lang="en-US"/>
        </a:p>
      </dgm:t>
    </dgm:pt>
    <dgm:pt modelId="{FE9E2A02-058E-454D-9E6F-B94CC450C07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 dirty="0"/>
            <a:t>Ml.NET Architecture</a:t>
          </a:r>
        </a:p>
      </dgm:t>
    </dgm:pt>
    <dgm:pt modelId="{44CBC1F4-DC45-4DA6-A6C3-B559103C5BCD}" type="parTrans" cxnId="{CE1721B2-8803-4D10-A447-4EF8DD1D7F4E}">
      <dgm:prSet/>
      <dgm:spPr/>
      <dgm:t>
        <a:bodyPr/>
        <a:lstStyle/>
        <a:p>
          <a:endParaRPr lang="en-US"/>
        </a:p>
      </dgm:t>
    </dgm:pt>
    <dgm:pt modelId="{A4AF9418-59D9-43B0-B8B9-804F4C904797}" type="sibTrans" cxnId="{CE1721B2-8803-4D10-A447-4EF8DD1D7F4E}">
      <dgm:prSet/>
      <dgm:spPr/>
      <dgm:t>
        <a:bodyPr/>
        <a:lstStyle/>
        <a:p>
          <a:endParaRPr lang="en-US"/>
        </a:p>
      </dgm:t>
    </dgm:pt>
    <dgm:pt modelId="{610F93B5-151E-40A0-BE3C-80F198B4D8F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 dirty="0"/>
            <a:t>Pipe Pattern</a:t>
          </a:r>
        </a:p>
      </dgm:t>
    </dgm:pt>
    <dgm:pt modelId="{3ECBA8DC-34CC-4F58-A139-E4D408743B49}" type="parTrans" cxnId="{3D2755AD-6F14-411D-982F-0DAB77241546}">
      <dgm:prSet/>
      <dgm:spPr/>
      <dgm:t>
        <a:bodyPr/>
        <a:lstStyle/>
        <a:p>
          <a:endParaRPr lang="en-US"/>
        </a:p>
      </dgm:t>
    </dgm:pt>
    <dgm:pt modelId="{22E2C2E9-83C6-4C81-8376-B5E75B187E78}" type="sibTrans" cxnId="{3D2755AD-6F14-411D-982F-0DAB77241546}">
      <dgm:prSet/>
      <dgm:spPr/>
      <dgm:t>
        <a:bodyPr/>
        <a:lstStyle/>
        <a:p>
          <a:endParaRPr lang="en-US"/>
        </a:p>
      </dgm:t>
    </dgm:pt>
    <dgm:pt modelId="{93836E06-5DBC-4A06-91BC-981897CB056A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 dirty="0"/>
            <a:t>What is Machine Learning</a:t>
          </a:r>
        </a:p>
      </dgm:t>
    </dgm:pt>
    <dgm:pt modelId="{898431FB-EE8C-4847-A044-2A2D75754D13}" type="parTrans" cxnId="{116C2648-77A3-4F7F-914C-F63607614901}">
      <dgm:prSet/>
      <dgm:spPr/>
      <dgm:t>
        <a:bodyPr/>
        <a:lstStyle/>
        <a:p>
          <a:endParaRPr lang="en-US"/>
        </a:p>
      </dgm:t>
    </dgm:pt>
    <dgm:pt modelId="{B5BFCC3B-DC40-4E8C-8CE6-D75BB1C031F1}" type="sibTrans" cxnId="{116C2648-77A3-4F7F-914C-F63607614901}">
      <dgm:prSet/>
      <dgm:spPr/>
      <dgm:t>
        <a:bodyPr/>
        <a:lstStyle/>
        <a:p>
          <a:endParaRPr lang="en-US"/>
        </a:p>
      </dgm:t>
    </dgm:pt>
    <dgm:pt modelId="{1640A4BC-3575-4265-8C4D-ECB87B8D0E8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 dirty="0"/>
            <a:t>How to become ML expert in 1 minute</a:t>
          </a:r>
        </a:p>
      </dgm:t>
    </dgm:pt>
    <dgm:pt modelId="{1E8EEB52-D5AA-4A1F-9111-DE64881F606A}" type="parTrans" cxnId="{F2D4A031-9D82-4852-BCE7-8BB9AB98FAFE}">
      <dgm:prSet/>
      <dgm:spPr/>
      <dgm:t>
        <a:bodyPr/>
        <a:lstStyle/>
        <a:p>
          <a:endParaRPr lang="en-US"/>
        </a:p>
      </dgm:t>
    </dgm:pt>
    <dgm:pt modelId="{44EE3504-1866-4E77-942F-F6250FE2FEA0}" type="sibTrans" cxnId="{F2D4A031-9D82-4852-BCE7-8BB9AB98FAFE}">
      <dgm:prSet/>
      <dgm:spPr/>
      <dgm:t>
        <a:bodyPr/>
        <a:lstStyle/>
        <a:p>
          <a:endParaRPr lang="en-US"/>
        </a:p>
      </dgm:t>
    </dgm:pt>
    <dgm:pt modelId="{7969D990-B7D3-4C21-BF9B-1ECDDD9EDBC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 dirty="0"/>
            <a:t>Summary</a:t>
          </a:r>
        </a:p>
      </dgm:t>
    </dgm:pt>
    <dgm:pt modelId="{5BC2BA84-A49D-4D28-840B-B9CF86F45C8E}" type="parTrans" cxnId="{2DDF24FB-DC97-4355-804C-8B3200D4CEE8}">
      <dgm:prSet/>
      <dgm:spPr/>
      <dgm:t>
        <a:bodyPr/>
        <a:lstStyle/>
        <a:p>
          <a:endParaRPr lang="en-US"/>
        </a:p>
      </dgm:t>
    </dgm:pt>
    <dgm:pt modelId="{02044772-A95C-4335-B364-111C17126C4B}" type="sibTrans" cxnId="{2DDF24FB-DC97-4355-804C-8B3200D4CEE8}">
      <dgm:prSet/>
      <dgm:spPr/>
      <dgm:t>
        <a:bodyPr/>
        <a:lstStyle/>
        <a:p>
          <a:endParaRPr lang="en-US"/>
        </a:p>
      </dgm:t>
    </dgm:pt>
    <dgm:pt modelId="{A94456CD-7498-48FA-B1CC-59751F42E0D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noProof="0" dirty="0"/>
            <a:t>Q&amp;A </a:t>
          </a:r>
        </a:p>
      </dgm:t>
    </dgm:pt>
    <dgm:pt modelId="{55AED168-CCBC-4054-A144-C308AE098CBB}" type="parTrans" cxnId="{7C4376FF-C19C-47BC-AE84-7D9CD5479AC5}">
      <dgm:prSet/>
      <dgm:spPr/>
      <dgm:t>
        <a:bodyPr/>
        <a:lstStyle/>
        <a:p>
          <a:endParaRPr lang="en-US"/>
        </a:p>
      </dgm:t>
    </dgm:pt>
    <dgm:pt modelId="{F9140995-41AD-4F0C-9D61-327303B1D943}" type="sibTrans" cxnId="{7C4376FF-C19C-47BC-AE84-7D9CD5479AC5}">
      <dgm:prSet/>
      <dgm:spPr/>
      <dgm:t>
        <a:bodyPr/>
        <a:lstStyle/>
        <a:p>
          <a:endParaRPr lang="en-US"/>
        </a:p>
      </dgm:t>
    </dgm:pt>
    <dgm:pt modelId="{26828D0E-27FD-40C9-8A61-BAE757AEBF4F}" type="pres">
      <dgm:prSet presAssocID="{0EC689D1-FA40-442A-BC55-7E10EFC8D5E7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754BE223-4A19-45B2-9C3B-FC4CFBB25882}" type="pres">
      <dgm:prSet presAssocID="{E7EDEB1D-22DF-48D9-A3EE-09F9B9D4C123}" presName="Parent" presStyleLbl="node1" presStyleIdx="0" presStyleCnt="2">
        <dgm:presLayoutVars>
          <dgm:chMax val="4"/>
          <dgm:chPref val="3"/>
        </dgm:presLayoutVars>
      </dgm:prSet>
      <dgm:spPr/>
    </dgm:pt>
    <dgm:pt modelId="{1CB1B6FE-A257-4C99-8632-1330C7ED1072}" type="pres">
      <dgm:prSet presAssocID="{DCBC6D90-EC5D-4AE1-B7B5-A4AB759996C6}" presName="Accent" presStyleLbl="node1" presStyleIdx="1" presStyleCnt="2"/>
      <dgm:spPr/>
    </dgm:pt>
    <dgm:pt modelId="{C95496E2-B90B-4911-97F1-1827885EB854}" type="pres">
      <dgm:prSet presAssocID="{DCBC6D90-EC5D-4AE1-B7B5-A4AB759996C6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100C018F-9918-46F5-AFCF-217D2A29ED16}" type="pres">
      <dgm:prSet presAssocID="{DCBC6D90-EC5D-4AE1-B7B5-A4AB759996C6}" presName="Child1" presStyleLbl="revTx" presStyleIdx="0" presStyleCnt="3" custScaleX="244342" custScaleY="113870" custLinFactNeighborX="65645" custLinFactNeighborY="-3638">
        <dgm:presLayoutVars>
          <dgm:chMax val="0"/>
          <dgm:chPref val="0"/>
          <dgm:bulletEnabled val="1"/>
        </dgm:presLayoutVars>
      </dgm:prSet>
      <dgm:spPr/>
    </dgm:pt>
    <dgm:pt modelId="{F735266A-1D38-4841-B599-D494515E2509}" type="pres">
      <dgm:prSet presAssocID="{0D55496F-F5FB-46A3-B25F-03B6BE8ECBB5}" presName="Image2" presStyleCnt="0"/>
      <dgm:spPr/>
    </dgm:pt>
    <dgm:pt modelId="{6B3E0434-9984-43A7-8F13-00F43EA60FFC}" type="pres">
      <dgm:prSet presAssocID="{0D55496F-F5FB-46A3-B25F-03B6BE8ECBB5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26000" r="-26000"/>
          </a:stretch>
        </a:blipFill>
      </dgm:spPr>
    </dgm:pt>
    <dgm:pt modelId="{C7238805-6321-40A5-AC39-5907336807C2}" type="pres">
      <dgm:prSet presAssocID="{0D55496F-F5FB-46A3-B25F-03B6BE8ECBB5}" presName="Child2" presStyleLbl="revTx" presStyleIdx="1" presStyleCnt="3" custScaleX="233327" custScaleY="93828" custLinFactNeighborX="71280" custLinFactNeighborY="-2678">
        <dgm:presLayoutVars>
          <dgm:chMax val="0"/>
          <dgm:chPref val="0"/>
          <dgm:bulletEnabled val="1"/>
        </dgm:presLayoutVars>
      </dgm:prSet>
      <dgm:spPr/>
    </dgm:pt>
    <dgm:pt modelId="{75D65F49-1C4F-4B93-B020-35E815C89B1F}" type="pres">
      <dgm:prSet presAssocID="{66831A87-8336-4586-91DA-CD9EEC28C911}" presName="Image3" presStyleCnt="0"/>
      <dgm:spPr/>
    </dgm:pt>
    <dgm:pt modelId="{248234AB-4918-48B9-B4D1-69E6C56A5CE6}" type="pres">
      <dgm:prSet presAssocID="{66831A87-8336-4586-91DA-CD9EEC28C911}" presName="Image" presStyleLbl="fgImgPlace1" presStyleIdx="2" presStyleCnt="3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6EA8055B-DD0D-479B-B8AE-22D1C76C3A0C}" type="pres">
      <dgm:prSet presAssocID="{66831A87-8336-4586-91DA-CD9EEC28C911}" presName="Child3" presStyleLbl="revTx" presStyleIdx="2" presStyleCnt="3" custScaleX="233513" custScaleY="96721" custLinFactNeighborX="61616" custLinFactNeighborY="2569">
        <dgm:presLayoutVars>
          <dgm:chMax val="0"/>
          <dgm:chPref val="0"/>
          <dgm:bulletEnabled val="1"/>
        </dgm:presLayoutVars>
      </dgm:prSet>
      <dgm:spPr/>
    </dgm:pt>
  </dgm:ptLst>
  <dgm:cxnLst>
    <dgm:cxn modelId="{F471A106-CB5B-418D-B30C-7749DBAC333F}" type="presOf" srcId="{FE9E2A02-058E-454D-9E6F-B94CC450C077}" destId="{C7238805-6321-40A5-AC39-5907336807C2}" srcOrd="0" destOrd="2" presId="urn:microsoft.com/office/officeart/2011/layout/RadialPictureList"/>
    <dgm:cxn modelId="{5D210A09-174F-4A81-99FD-CB3B17B78331}" type="presOf" srcId="{93836E06-5DBC-4A06-91BC-981897CB056A}" destId="{100C018F-9918-46F5-AFCF-217D2A29ED16}" srcOrd="0" destOrd="2" presId="urn:microsoft.com/office/officeart/2011/layout/RadialPictureList"/>
    <dgm:cxn modelId="{C4E4FC1C-D52D-48FE-8543-4520D5FB22BC}" srcId="{E7EDEB1D-22DF-48D9-A3EE-09F9B9D4C123}" destId="{66831A87-8336-4586-91DA-CD9EEC28C911}" srcOrd="2" destOrd="0" parTransId="{F76508AD-D725-43E4-8599-E4AFCB7B1B9E}" sibTransId="{428E5B24-6BC0-4988-9AE6-11D0DEFF264C}"/>
    <dgm:cxn modelId="{F19C5C1D-E816-42E3-8E83-675E809103B5}" srcId="{DCBC6D90-EC5D-4AE1-B7B5-A4AB759996C6}" destId="{21FD7FD5-BAB1-45EF-AE09-DFAEF2585BB5}" srcOrd="0" destOrd="0" parTransId="{F54C493F-158D-4F50-A918-5FA8AF3C9CC9}" sibTransId="{9ED29715-98B9-4FD5-867A-82A618D2FB01}"/>
    <dgm:cxn modelId="{F2D4A031-9D82-4852-BCE7-8BB9AB98FAFE}" srcId="{DCBC6D90-EC5D-4AE1-B7B5-A4AB759996C6}" destId="{1640A4BC-3575-4265-8C4D-ECB87B8D0E8E}" srcOrd="2" destOrd="0" parTransId="{1E8EEB52-D5AA-4A1F-9111-DE64881F606A}" sibTransId="{44EE3504-1866-4E77-942F-F6250FE2FEA0}"/>
    <dgm:cxn modelId="{88DF223C-AB4C-4C66-ADA0-FA2924315C4D}" srcId="{66831A87-8336-4586-91DA-CD9EEC28C911}" destId="{477578CC-DD3D-4569-94F0-DF3E69066B26}" srcOrd="0" destOrd="0" parTransId="{9BD051FE-33DF-4C79-8213-21ED4E51CBA3}" sibTransId="{C7441370-C8A4-4418-87E3-85EFA316AEDC}"/>
    <dgm:cxn modelId="{B1882C5B-2F74-400F-95EB-E7EF8E70354B}" srcId="{E7EDEB1D-22DF-48D9-A3EE-09F9B9D4C123}" destId="{DCBC6D90-EC5D-4AE1-B7B5-A4AB759996C6}" srcOrd="0" destOrd="0" parTransId="{00795EDA-3DE1-4CAA-A3DF-0D314F1D8A9F}" sibTransId="{0092573B-4A80-4251-993E-5BF340FA343B}"/>
    <dgm:cxn modelId="{9AAA2B5F-02DF-4944-BA2D-D2BF6639400F}" srcId="{0D55496F-F5FB-46A3-B25F-03B6BE8ECBB5}" destId="{7552382F-6802-447E-9D93-53C61AD4542B}" srcOrd="0" destOrd="0" parTransId="{9FE71F0E-0F73-4EE9-BE70-43066ECD9C03}" sibTransId="{5DC526AC-0296-4F85-B197-00D44E7BB961}"/>
    <dgm:cxn modelId="{116C2648-77A3-4F7F-914C-F63607614901}" srcId="{DCBC6D90-EC5D-4AE1-B7B5-A4AB759996C6}" destId="{93836E06-5DBC-4A06-91BC-981897CB056A}" srcOrd="1" destOrd="0" parTransId="{898431FB-EE8C-4847-A044-2A2D75754D13}" sibTransId="{B5BFCC3B-DC40-4E8C-8CE6-D75BB1C031F1}"/>
    <dgm:cxn modelId="{91F7CB57-F645-4FFA-AA73-ABE933633770}" type="presOf" srcId="{66831A87-8336-4586-91DA-CD9EEC28C911}" destId="{6EA8055B-DD0D-479B-B8AE-22D1C76C3A0C}" srcOrd="0" destOrd="0" presId="urn:microsoft.com/office/officeart/2011/layout/RadialPictureList"/>
    <dgm:cxn modelId="{B13F3C58-EC00-439A-8EB5-F8C6DFD63660}" type="presOf" srcId="{7969D990-B7D3-4C21-BF9B-1ECDDD9EDBCC}" destId="{6EA8055B-DD0D-479B-B8AE-22D1C76C3A0C}" srcOrd="0" destOrd="2" presId="urn:microsoft.com/office/officeart/2011/layout/RadialPictureList"/>
    <dgm:cxn modelId="{3C98B25A-062F-4246-A033-97B2A779A2E1}" type="presOf" srcId="{A94456CD-7498-48FA-B1CC-59751F42E0D6}" destId="{6EA8055B-DD0D-479B-B8AE-22D1C76C3A0C}" srcOrd="0" destOrd="3" presId="urn:microsoft.com/office/officeart/2011/layout/RadialPictureList"/>
    <dgm:cxn modelId="{1B11D094-CBAB-4B55-967F-3972E049314B}" type="presOf" srcId="{610F93B5-151E-40A0-BE3C-80F198B4D8F8}" destId="{C7238805-6321-40A5-AC39-5907336807C2}" srcOrd="0" destOrd="3" presId="urn:microsoft.com/office/officeart/2011/layout/RadialPictureList"/>
    <dgm:cxn modelId="{A0262596-68D8-4A25-AD69-2CF31EBB88A0}" type="presOf" srcId="{DCBC6D90-EC5D-4AE1-B7B5-A4AB759996C6}" destId="{100C018F-9918-46F5-AFCF-217D2A29ED16}" srcOrd="0" destOrd="0" presId="urn:microsoft.com/office/officeart/2011/layout/RadialPictureList"/>
    <dgm:cxn modelId="{0B3425A4-9AC3-4BB7-A6C5-081298E8A76A}" type="presOf" srcId="{477578CC-DD3D-4569-94F0-DF3E69066B26}" destId="{6EA8055B-DD0D-479B-B8AE-22D1C76C3A0C}" srcOrd="0" destOrd="1" presId="urn:microsoft.com/office/officeart/2011/layout/RadialPictureList"/>
    <dgm:cxn modelId="{9DE899A8-3DDA-4C3D-BABA-7ED4061B4ED4}" srcId="{0EC689D1-FA40-442A-BC55-7E10EFC8D5E7}" destId="{E7EDEB1D-22DF-48D9-A3EE-09F9B9D4C123}" srcOrd="0" destOrd="0" parTransId="{319AAB15-1355-46C6-A4E9-C022BD8B1AAA}" sibTransId="{3D01E167-B469-4C9C-916F-D91CC0D5E0CD}"/>
    <dgm:cxn modelId="{BBC5C3AC-F1BF-489A-A755-8219C02B495E}" srcId="{E7EDEB1D-22DF-48D9-A3EE-09F9B9D4C123}" destId="{0D55496F-F5FB-46A3-B25F-03B6BE8ECBB5}" srcOrd="1" destOrd="0" parTransId="{D8E3C5B4-3009-4E50-A3C6-A0331945B209}" sibTransId="{037CE728-DAAE-462E-8284-5D72965C7AE5}"/>
    <dgm:cxn modelId="{3D2755AD-6F14-411D-982F-0DAB77241546}" srcId="{0D55496F-F5FB-46A3-B25F-03B6BE8ECBB5}" destId="{610F93B5-151E-40A0-BE3C-80F198B4D8F8}" srcOrd="2" destOrd="0" parTransId="{3ECBA8DC-34CC-4F58-A139-E4D408743B49}" sibTransId="{22E2C2E9-83C6-4C81-8376-B5E75B187E78}"/>
    <dgm:cxn modelId="{CE1721B2-8803-4D10-A447-4EF8DD1D7F4E}" srcId="{0D55496F-F5FB-46A3-B25F-03B6BE8ECBB5}" destId="{FE9E2A02-058E-454D-9E6F-B94CC450C077}" srcOrd="1" destOrd="0" parTransId="{44CBC1F4-DC45-4DA6-A6C3-B559103C5BCD}" sibTransId="{A4AF9418-59D9-43B0-B8B9-804F4C904797}"/>
    <dgm:cxn modelId="{536D17BE-3234-4035-BA48-DA37645E38E2}" type="presOf" srcId="{0EC689D1-FA40-442A-BC55-7E10EFC8D5E7}" destId="{26828D0E-27FD-40C9-8A61-BAE757AEBF4F}" srcOrd="0" destOrd="0" presId="urn:microsoft.com/office/officeart/2011/layout/RadialPictureList"/>
    <dgm:cxn modelId="{1D4BCEC3-8D22-47A1-8A23-985CAF75ED20}" type="presOf" srcId="{E7EDEB1D-22DF-48D9-A3EE-09F9B9D4C123}" destId="{754BE223-4A19-45B2-9C3B-FC4CFBB25882}" srcOrd="0" destOrd="0" presId="urn:microsoft.com/office/officeart/2011/layout/RadialPictureList"/>
    <dgm:cxn modelId="{637D19D2-39D8-4C41-8794-AF63EEF51BF1}" type="presOf" srcId="{1640A4BC-3575-4265-8C4D-ECB87B8D0E8E}" destId="{100C018F-9918-46F5-AFCF-217D2A29ED16}" srcOrd="0" destOrd="3" presId="urn:microsoft.com/office/officeart/2011/layout/RadialPictureList"/>
    <dgm:cxn modelId="{39C964DD-812F-445D-A1F9-83A92362B735}" type="presOf" srcId="{0D55496F-F5FB-46A3-B25F-03B6BE8ECBB5}" destId="{C7238805-6321-40A5-AC39-5907336807C2}" srcOrd="0" destOrd="0" presId="urn:microsoft.com/office/officeart/2011/layout/RadialPictureList"/>
    <dgm:cxn modelId="{D169F1DF-2741-403E-8303-0FAD0178513E}" type="presOf" srcId="{21FD7FD5-BAB1-45EF-AE09-DFAEF2585BB5}" destId="{100C018F-9918-46F5-AFCF-217D2A29ED16}" srcOrd="0" destOrd="1" presId="urn:microsoft.com/office/officeart/2011/layout/RadialPictureList"/>
    <dgm:cxn modelId="{89DCCEF6-D108-45F8-B397-C265E30F0628}" type="presOf" srcId="{7552382F-6802-447E-9D93-53C61AD4542B}" destId="{C7238805-6321-40A5-AC39-5907336807C2}" srcOrd="0" destOrd="1" presId="urn:microsoft.com/office/officeart/2011/layout/RadialPictureList"/>
    <dgm:cxn modelId="{2DDF24FB-DC97-4355-804C-8B3200D4CEE8}" srcId="{66831A87-8336-4586-91DA-CD9EEC28C911}" destId="{7969D990-B7D3-4C21-BF9B-1ECDDD9EDBCC}" srcOrd="1" destOrd="0" parTransId="{5BC2BA84-A49D-4D28-840B-B9CF86F45C8E}" sibTransId="{02044772-A95C-4335-B364-111C17126C4B}"/>
    <dgm:cxn modelId="{7C4376FF-C19C-47BC-AE84-7D9CD5479AC5}" srcId="{66831A87-8336-4586-91DA-CD9EEC28C911}" destId="{A94456CD-7498-48FA-B1CC-59751F42E0D6}" srcOrd="2" destOrd="0" parTransId="{55AED168-CCBC-4054-A144-C308AE098CBB}" sibTransId="{F9140995-41AD-4F0C-9D61-327303B1D943}"/>
    <dgm:cxn modelId="{E81EB776-8B57-49E3-AEAC-3E1F284F3251}" type="presParOf" srcId="{26828D0E-27FD-40C9-8A61-BAE757AEBF4F}" destId="{754BE223-4A19-45B2-9C3B-FC4CFBB25882}" srcOrd="0" destOrd="0" presId="urn:microsoft.com/office/officeart/2011/layout/RadialPictureList"/>
    <dgm:cxn modelId="{19FBBCE0-5F79-4656-88D0-DA9B277707CE}" type="presParOf" srcId="{26828D0E-27FD-40C9-8A61-BAE757AEBF4F}" destId="{1CB1B6FE-A257-4C99-8632-1330C7ED1072}" srcOrd="1" destOrd="0" presId="urn:microsoft.com/office/officeart/2011/layout/RadialPictureList"/>
    <dgm:cxn modelId="{F78AEB60-F7C7-44D8-9B25-327BD6B9F758}" type="presParOf" srcId="{26828D0E-27FD-40C9-8A61-BAE757AEBF4F}" destId="{C95496E2-B90B-4911-97F1-1827885EB854}" srcOrd="2" destOrd="0" presId="urn:microsoft.com/office/officeart/2011/layout/RadialPictureList"/>
    <dgm:cxn modelId="{32E2C811-B585-4B99-A512-5F5D424F4A84}" type="presParOf" srcId="{26828D0E-27FD-40C9-8A61-BAE757AEBF4F}" destId="{100C018F-9918-46F5-AFCF-217D2A29ED16}" srcOrd="3" destOrd="0" presId="urn:microsoft.com/office/officeart/2011/layout/RadialPictureList"/>
    <dgm:cxn modelId="{6876BE44-03BA-460B-A95C-1AE1AFE1FEED}" type="presParOf" srcId="{26828D0E-27FD-40C9-8A61-BAE757AEBF4F}" destId="{F735266A-1D38-4841-B599-D494515E2509}" srcOrd="4" destOrd="0" presId="urn:microsoft.com/office/officeart/2011/layout/RadialPictureList"/>
    <dgm:cxn modelId="{40E6C628-BEA9-45B1-899B-F11DA8AED85B}" type="presParOf" srcId="{F735266A-1D38-4841-B599-D494515E2509}" destId="{6B3E0434-9984-43A7-8F13-00F43EA60FFC}" srcOrd="0" destOrd="0" presId="urn:microsoft.com/office/officeart/2011/layout/RadialPictureList"/>
    <dgm:cxn modelId="{53EA29F9-E4F7-4D16-800D-236B989E13E2}" type="presParOf" srcId="{26828D0E-27FD-40C9-8A61-BAE757AEBF4F}" destId="{C7238805-6321-40A5-AC39-5907336807C2}" srcOrd="5" destOrd="0" presId="urn:microsoft.com/office/officeart/2011/layout/RadialPictureList"/>
    <dgm:cxn modelId="{766BC938-507C-40EE-A5CE-8265B060FED0}" type="presParOf" srcId="{26828D0E-27FD-40C9-8A61-BAE757AEBF4F}" destId="{75D65F49-1C4F-4B93-B020-35E815C89B1F}" srcOrd="6" destOrd="0" presId="urn:microsoft.com/office/officeart/2011/layout/RadialPictureList"/>
    <dgm:cxn modelId="{D6F90CBB-CFE3-421C-9C9C-A79F173149F5}" type="presParOf" srcId="{75D65F49-1C4F-4B93-B020-35E815C89B1F}" destId="{248234AB-4918-48B9-B4D1-69E6C56A5CE6}" srcOrd="0" destOrd="0" presId="urn:microsoft.com/office/officeart/2011/layout/RadialPictureList"/>
    <dgm:cxn modelId="{DB87F848-DEB3-403B-A724-01A9AD1B19B7}" type="presParOf" srcId="{26828D0E-27FD-40C9-8A61-BAE757AEBF4F}" destId="{6EA8055B-DD0D-479B-B8AE-22D1C76C3A0C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1EE7C1-7256-47B9-91A4-4EA8D94B3BB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0A561E-CA4B-4997-98B8-E3ACDC7FFD65}">
      <dgm:prSet phldrT="[Text]"/>
      <dgm:spPr/>
      <dgm:t>
        <a:bodyPr/>
        <a:lstStyle/>
        <a:p>
          <a:r>
            <a:rPr lang="en-US" noProof="0" dirty="0"/>
            <a:t>Supervised ML</a:t>
          </a:r>
        </a:p>
      </dgm:t>
    </dgm:pt>
    <dgm:pt modelId="{8D492C38-9F41-4971-9A6A-2214586A18CD}" type="parTrans" cxnId="{F284A8F1-3AD8-434A-8A3E-B6A28BD4EADE}">
      <dgm:prSet/>
      <dgm:spPr/>
      <dgm:t>
        <a:bodyPr/>
        <a:lstStyle/>
        <a:p>
          <a:endParaRPr lang="en-US"/>
        </a:p>
      </dgm:t>
    </dgm:pt>
    <dgm:pt modelId="{0C4C6BF9-2F2E-4700-8164-F2324E40BF89}" type="sibTrans" cxnId="{F284A8F1-3AD8-434A-8A3E-B6A28BD4EADE}">
      <dgm:prSet/>
      <dgm:spPr/>
      <dgm:t>
        <a:bodyPr/>
        <a:lstStyle/>
        <a:p>
          <a:endParaRPr lang="en-US"/>
        </a:p>
      </dgm:t>
    </dgm:pt>
    <dgm:pt modelId="{404F43BB-A12D-473F-BEC6-54399EAF9CDC}" type="asst">
      <dgm:prSet phldrT="[Text]"/>
      <dgm:spPr/>
      <dgm:t>
        <a:bodyPr/>
        <a:lstStyle/>
        <a:p>
          <a:r>
            <a:rPr lang="en-US" noProof="0" dirty="0"/>
            <a:t>Classification (Label- discrete </a:t>
          </a:r>
          <a:r>
            <a:rPr lang="bs-Latn-BA" noProof="0" dirty="0"/>
            <a:t>v</a:t>
          </a:r>
          <a:r>
            <a:rPr lang="en-US" noProof="0" dirty="0" err="1"/>
            <a:t>alue</a:t>
          </a:r>
          <a:r>
            <a:rPr lang="en-US" noProof="0" dirty="0"/>
            <a:t>)</a:t>
          </a:r>
        </a:p>
      </dgm:t>
    </dgm:pt>
    <dgm:pt modelId="{D0A933D5-EF9C-4E78-BB50-288715A35A10}" type="parTrans" cxnId="{27022B05-45FF-4D49-9E65-5BBE3C7B0DA3}">
      <dgm:prSet/>
      <dgm:spPr/>
      <dgm:t>
        <a:bodyPr/>
        <a:lstStyle/>
        <a:p>
          <a:endParaRPr lang="en-US"/>
        </a:p>
      </dgm:t>
    </dgm:pt>
    <dgm:pt modelId="{23A08CB0-F113-435D-9902-620E7B519DF6}" type="sibTrans" cxnId="{27022B05-45FF-4D49-9E65-5BBE3C7B0DA3}">
      <dgm:prSet/>
      <dgm:spPr/>
      <dgm:t>
        <a:bodyPr/>
        <a:lstStyle/>
        <a:p>
          <a:endParaRPr lang="en-US"/>
        </a:p>
      </dgm:t>
    </dgm:pt>
    <dgm:pt modelId="{D71E2B84-6466-4F80-A26A-25052AD51A46}" type="asst">
      <dgm:prSet phldrT="[Text]"/>
      <dgm:spPr/>
      <dgm:t>
        <a:bodyPr/>
        <a:lstStyle/>
        <a:p>
          <a:r>
            <a:rPr lang="en-US" noProof="0" dirty="0"/>
            <a:t>Regression (Label – continuous </a:t>
          </a:r>
          <a:r>
            <a:rPr lang="bs-Latn-BA" noProof="0" dirty="0"/>
            <a:t>v</a:t>
          </a:r>
          <a:r>
            <a:rPr lang="en-US" noProof="0" dirty="0" err="1"/>
            <a:t>alue</a:t>
          </a:r>
          <a:r>
            <a:rPr lang="en-US" noProof="0" dirty="0"/>
            <a:t>)</a:t>
          </a:r>
        </a:p>
      </dgm:t>
    </dgm:pt>
    <dgm:pt modelId="{4534AF88-C7D0-439B-B7B1-044CE9D8078A}" type="parTrans" cxnId="{C4D5E2AD-7C3C-4EA5-B18E-AE04BD7ED1CC}">
      <dgm:prSet/>
      <dgm:spPr/>
      <dgm:t>
        <a:bodyPr/>
        <a:lstStyle/>
        <a:p>
          <a:endParaRPr lang="en-US"/>
        </a:p>
      </dgm:t>
    </dgm:pt>
    <dgm:pt modelId="{8DE732D3-A33F-4C1C-A96A-D7827972ECC2}" type="sibTrans" cxnId="{C4D5E2AD-7C3C-4EA5-B18E-AE04BD7ED1CC}">
      <dgm:prSet/>
      <dgm:spPr/>
      <dgm:t>
        <a:bodyPr/>
        <a:lstStyle/>
        <a:p>
          <a:endParaRPr lang="en-US"/>
        </a:p>
      </dgm:t>
    </dgm:pt>
    <dgm:pt modelId="{D8B50AED-B8FF-44CC-AD5A-AA9D2EBEE144}" type="asst">
      <dgm:prSet phldrT="[Text]"/>
      <dgm:spPr/>
      <dgm:t>
        <a:bodyPr/>
        <a:lstStyle/>
        <a:p>
          <a:r>
            <a:rPr lang="en-US" noProof="0" dirty="0"/>
            <a:t>Binary Classification</a:t>
          </a:r>
        </a:p>
      </dgm:t>
    </dgm:pt>
    <dgm:pt modelId="{3908C772-2A1A-4AD5-864B-36ED7236A7CF}" type="parTrans" cxnId="{27171353-A0FD-4336-9E14-85AFBA05EBC0}">
      <dgm:prSet/>
      <dgm:spPr/>
      <dgm:t>
        <a:bodyPr/>
        <a:lstStyle/>
        <a:p>
          <a:endParaRPr lang="en-US"/>
        </a:p>
      </dgm:t>
    </dgm:pt>
    <dgm:pt modelId="{2928E1F1-2089-4FC7-ACBD-0F5293AEA7BA}" type="sibTrans" cxnId="{27171353-A0FD-4336-9E14-85AFBA05EBC0}">
      <dgm:prSet/>
      <dgm:spPr/>
      <dgm:t>
        <a:bodyPr/>
        <a:lstStyle/>
        <a:p>
          <a:endParaRPr lang="en-US"/>
        </a:p>
      </dgm:t>
    </dgm:pt>
    <dgm:pt modelId="{8A8D4F26-E4D1-4A3E-81E0-26B2BD8B4C74}" type="asst">
      <dgm:prSet phldrT="[Text]"/>
      <dgm:spPr/>
      <dgm:t>
        <a:bodyPr/>
        <a:lstStyle/>
        <a:p>
          <a:r>
            <a:rPr lang="en-US" noProof="0" dirty="0"/>
            <a:t>Multiclass classification</a:t>
          </a:r>
        </a:p>
      </dgm:t>
    </dgm:pt>
    <dgm:pt modelId="{25BBCE38-53F1-401B-A596-718DB6BF7669}" type="parTrans" cxnId="{C3625125-6C46-4C31-8819-8BB02347504B}">
      <dgm:prSet/>
      <dgm:spPr/>
      <dgm:t>
        <a:bodyPr/>
        <a:lstStyle/>
        <a:p>
          <a:endParaRPr lang="en-US"/>
        </a:p>
      </dgm:t>
    </dgm:pt>
    <dgm:pt modelId="{690DBFDD-24B8-4320-93F3-C199E4EBEC13}" type="sibTrans" cxnId="{C3625125-6C46-4C31-8819-8BB02347504B}">
      <dgm:prSet/>
      <dgm:spPr/>
      <dgm:t>
        <a:bodyPr/>
        <a:lstStyle/>
        <a:p>
          <a:endParaRPr lang="en-US"/>
        </a:p>
      </dgm:t>
    </dgm:pt>
    <dgm:pt modelId="{A51DB557-B610-4DE1-9CA6-3FB6502CBDE7}" type="pres">
      <dgm:prSet presAssocID="{BB1EE7C1-7256-47B9-91A4-4EA8D94B3B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6FB04E1-3B67-4C95-A7C1-7266671351FF}" type="pres">
      <dgm:prSet presAssocID="{440A561E-CA4B-4997-98B8-E3ACDC7FFD65}" presName="hierRoot1" presStyleCnt="0">
        <dgm:presLayoutVars>
          <dgm:hierBranch val="init"/>
        </dgm:presLayoutVars>
      </dgm:prSet>
      <dgm:spPr/>
    </dgm:pt>
    <dgm:pt modelId="{F49E6279-7C0C-44A3-9547-734659E7BC9C}" type="pres">
      <dgm:prSet presAssocID="{440A561E-CA4B-4997-98B8-E3ACDC7FFD65}" presName="rootComposite1" presStyleCnt="0"/>
      <dgm:spPr/>
    </dgm:pt>
    <dgm:pt modelId="{64DF993E-4714-48D3-9FB3-6237F6E60121}" type="pres">
      <dgm:prSet presAssocID="{440A561E-CA4B-4997-98B8-E3ACDC7FFD65}" presName="rootText1" presStyleLbl="node0" presStyleIdx="0" presStyleCnt="1">
        <dgm:presLayoutVars>
          <dgm:chPref val="3"/>
        </dgm:presLayoutVars>
      </dgm:prSet>
      <dgm:spPr/>
    </dgm:pt>
    <dgm:pt modelId="{55852FB7-705A-4750-AE60-B1A9B252C628}" type="pres">
      <dgm:prSet presAssocID="{440A561E-CA4B-4997-98B8-E3ACDC7FFD65}" presName="rootConnector1" presStyleLbl="node1" presStyleIdx="0" presStyleCnt="0"/>
      <dgm:spPr/>
    </dgm:pt>
    <dgm:pt modelId="{9BEC9580-68E4-4A17-A1A2-5B61FCB34C72}" type="pres">
      <dgm:prSet presAssocID="{440A561E-CA4B-4997-98B8-E3ACDC7FFD65}" presName="hierChild2" presStyleCnt="0"/>
      <dgm:spPr/>
    </dgm:pt>
    <dgm:pt modelId="{1753CE21-A3A0-4E13-8EB2-3DE5E7DFCEAE}" type="pres">
      <dgm:prSet presAssocID="{440A561E-CA4B-4997-98B8-E3ACDC7FFD65}" presName="hierChild3" presStyleCnt="0"/>
      <dgm:spPr/>
    </dgm:pt>
    <dgm:pt modelId="{0A0FE238-FD61-467D-B4A7-6414E9ECB4F4}" type="pres">
      <dgm:prSet presAssocID="{D0A933D5-EF9C-4E78-BB50-288715A35A10}" presName="Name111" presStyleLbl="parChTrans1D2" presStyleIdx="0" presStyleCnt="2"/>
      <dgm:spPr/>
    </dgm:pt>
    <dgm:pt modelId="{93BD5BFD-1164-49AB-A158-ECE6D8D25A98}" type="pres">
      <dgm:prSet presAssocID="{404F43BB-A12D-473F-BEC6-54399EAF9CDC}" presName="hierRoot3" presStyleCnt="0">
        <dgm:presLayoutVars>
          <dgm:hierBranch val="init"/>
        </dgm:presLayoutVars>
      </dgm:prSet>
      <dgm:spPr/>
    </dgm:pt>
    <dgm:pt modelId="{27CD830C-6867-445A-B0E3-34297AA8D2B4}" type="pres">
      <dgm:prSet presAssocID="{404F43BB-A12D-473F-BEC6-54399EAF9CDC}" presName="rootComposite3" presStyleCnt="0"/>
      <dgm:spPr/>
    </dgm:pt>
    <dgm:pt modelId="{BCB4EBFD-749A-4491-B916-D3A9570D37DA}" type="pres">
      <dgm:prSet presAssocID="{404F43BB-A12D-473F-BEC6-54399EAF9CDC}" presName="rootText3" presStyleLbl="asst1" presStyleIdx="0" presStyleCnt="4">
        <dgm:presLayoutVars>
          <dgm:chPref val="3"/>
        </dgm:presLayoutVars>
      </dgm:prSet>
      <dgm:spPr/>
    </dgm:pt>
    <dgm:pt modelId="{E51D6547-9951-4FE0-8B4A-39B698F29177}" type="pres">
      <dgm:prSet presAssocID="{404F43BB-A12D-473F-BEC6-54399EAF9CDC}" presName="rootConnector3" presStyleLbl="asst1" presStyleIdx="0" presStyleCnt="4"/>
      <dgm:spPr/>
    </dgm:pt>
    <dgm:pt modelId="{E2046322-4088-4B2B-A505-926F35BDE83B}" type="pres">
      <dgm:prSet presAssocID="{404F43BB-A12D-473F-BEC6-54399EAF9CDC}" presName="hierChild6" presStyleCnt="0"/>
      <dgm:spPr/>
    </dgm:pt>
    <dgm:pt modelId="{FAA3D5AE-39CF-4D84-99EA-1E00241F4C89}" type="pres">
      <dgm:prSet presAssocID="{404F43BB-A12D-473F-BEC6-54399EAF9CDC}" presName="hierChild7" presStyleCnt="0"/>
      <dgm:spPr/>
    </dgm:pt>
    <dgm:pt modelId="{2767BE7C-6671-4EFB-A7C5-85E73B23C725}" type="pres">
      <dgm:prSet presAssocID="{3908C772-2A1A-4AD5-864B-36ED7236A7CF}" presName="Name111" presStyleLbl="parChTrans1D3" presStyleIdx="0" presStyleCnt="2"/>
      <dgm:spPr/>
    </dgm:pt>
    <dgm:pt modelId="{8A741B4F-9ECC-4269-A27C-9E63409CE3B2}" type="pres">
      <dgm:prSet presAssocID="{D8B50AED-B8FF-44CC-AD5A-AA9D2EBEE144}" presName="hierRoot3" presStyleCnt="0">
        <dgm:presLayoutVars>
          <dgm:hierBranch val="init"/>
        </dgm:presLayoutVars>
      </dgm:prSet>
      <dgm:spPr/>
    </dgm:pt>
    <dgm:pt modelId="{9A2A3D06-A486-4631-8396-8079EBF8320E}" type="pres">
      <dgm:prSet presAssocID="{D8B50AED-B8FF-44CC-AD5A-AA9D2EBEE144}" presName="rootComposite3" presStyleCnt="0"/>
      <dgm:spPr/>
    </dgm:pt>
    <dgm:pt modelId="{7D228712-95C0-40A7-9702-0EDC7ABBD280}" type="pres">
      <dgm:prSet presAssocID="{D8B50AED-B8FF-44CC-AD5A-AA9D2EBEE144}" presName="rootText3" presStyleLbl="asst1" presStyleIdx="1" presStyleCnt="4">
        <dgm:presLayoutVars>
          <dgm:chPref val="3"/>
        </dgm:presLayoutVars>
      </dgm:prSet>
      <dgm:spPr/>
    </dgm:pt>
    <dgm:pt modelId="{C09056EE-B2A7-4D61-9B47-6100FF6FFFDB}" type="pres">
      <dgm:prSet presAssocID="{D8B50AED-B8FF-44CC-AD5A-AA9D2EBEE144}" presName="rootConnector3" presStyleLbl="asst1" presStyleIdx="1" presStyleCnt="4"/>
      <dgm:spPr/>
    </dgm:pt>
    <dgm:pt modelId="{3F06F197-8727-4BB8-81C9-0054F2C0A985}" type="pres">
      <dgm:prSet presAssocID="{D8B50AED-B8FF-44CC-AD5A-AA9D2EBEE144}" presName="hierChild6" presStyleCnt="0"/>
      <dgm:spPr/>
    </dgm:pt>
    <dgm:pt modelId="{396B3029-C905-476B-9921-53BC167FEFD9}" type="pres">
      <dgm:prSet presAssocID="{D8B50AED-B8FF-44CC-AD5A-AA9D2EBEE144}" presName="hierChild7" presStyleCnt="0"/>
      <dgm:spPr/>
    </dgm:pt>
    <dgm:pt modelId="{05FF4B3E-3D5E-4A52-A975-28F33DDB7609}" type="pres">
      <dgm:prSet presAssocID="{25BBCE38-53F1-401B-A596-718DB6BF7669}" presName="Name111" presStyleLbl="parChTrans1D3" presStyleIdx="1" presStyleCnt="2"/>
      <dgm:spPr/>
    </dgm:pt>
    <dgm:pt modelId="{404695B8-1D0B-4041-8C25-6D681827A15B}" type="pres">
      <dgm:prSet presAssocID="{8A8D4F26-E4D1-4A3E-81E0-26B2BD8B4C74}" presName="hierRoot3" presStyleCnt="0">
        <dgm:presLayoutVars>
          <dgm:hierBranch val="init"/>
        </dgm:presLayoutVars>
      </dgm:prSet>
      <dgm:spPr/>
    </dgm:pt>
    <dgm:pt modelId="{901D7F93-ACA2-4A6B-B253-56AA53ABD274}" type="pres">
      <dgm:prSet presAssocID="{8A8D4F26-E4D1-4A3E-81E0-26B2BD8B4C74}" presName="rootComposite3" presStyleCnt="0"/>
      <dgm:spPr/>
    </dgm:pt>
    <dgm:pt modelId="{41FACDD1-E992-492B-813A-4B3A74737C3B}" type="pres">
      <dgm:prSet presAssocID="{8A8D4F26-E4D1-4A3E-81E0-26B2BD8B4C74}" presName="rootText3" presStyleLbl="asst1" presStyleIdx="2" presStyleCnt="4">
        <dgm:presLayoutVars>
          <dgm:chPref val="3"/>
        </dgm:presLayoutVars>
      </dgm:prSet>
      <dgm:spPr/>
    </dgm:pt>
    <dgm:pt modelId="{0BD4CB3A-2DED-4387-9E75-0248521FAF93}" type="pres">
      <dgm:prSet presAssocID="{8A8D4F26-E4D1-4A3E-81E0-26B2BD8B4C74}" presName="rootConnector3" presStyleLbl="asst1" presStyleIdx="2" presStyleCnt="4"/>
      <dgm:spPr/>
    </dgm:pt>
    <dgm:pt modelId="{64B3B797-992A-4240-BD21-EC0FAEBAD5B6}" type="pres">
      <dgm:prSet presAssocID="{8A8D4F26-E4D1-4A3E-81E0-26B2BD8B4C74}" presName="hierChild6" presStyleCnt="0"/>
      <dgm:spPr/>
    </dgm:pt>
    <dgm:pt modelId="{1D1CD984-597F-4532-A087-1E6A61E6163C}" type="pres">
      <dgm:prSet presAssocID="{8A8D4F26-E4D1-4A3E-81E0-26B2BD8B4C74}" presName="hierChild7" presStyleCnt="0"/>
      <dgm:spPr/>
    </dgm:pt>
    <dgm:pt modelId="{EA1F518E-D792-4D71-A81F-4197EBC52265}" type="pres">
      <dgm:prSet presAssocID="{4534AF88-C7D0-439B-B7B1-044CE9D8078A}" presName="Name111" presStyleLbl="parChTrans1D2" presStyleIdx="1" presStyleCnt="2"/>
      <dgm:spPr/>
    </dgm:pt>
    <dgm:pt modelId="{16CD4701-58BC-442A-9187-929DEA4B5477}" type="pres">
      <dgm:prSet presAssocID="{D71E2B84-6466-4F80-A26A-25052AD51A46}" presName="hierRoot3" presStyleCnt="0">
        <dgm:presLayoutVars>
          <dgm:hierBranch val="init"/>
        </dgm:presLayoutVars>
      </dgm:prSet>
      <dgm:spPr/>
    </dgm:pt>
    <dgm:pt modelId="{C25CE06F-C440-4DB6-986C-0E9EC775E743}" type="pres">
      <dgm:prSet presAssocID="{D71E2B84-6466-4F80-A26A-25052AD51A46}" presName="rootComposite3" presStyleCnt="0"/>
      <dgm:spPr/>
    </dgm:pt>
    <dgm:pt modelId="{3FBE5773-1E56-4ED2-A35F-504D7E169626}" type="pres">
      <dgm:prSet presAssocID="{D71E2B84-6466-4F80-A26A-25052AD51A46}" presName="rootText3" presStyleLbl="asst1" presStyleIdx="3" presStyleCnt="4" custScaleX="151056">
        <dgm:presLayoutVars>
          <dgm:chPref val="3"/>
        </dgm:presLayoutVars>
      </dgm:prSet>
      <dgm:spPr/>
    </dgm:pt>
    <dgm:pt modelId="{5D7EA75F-451A-4010-A5B1-14C2BAEBD102}" type="pres">
      <dgm:prSet presAssocID="{D71E2B84-6466-4F80-A26A-25052AD51A46}" presName="rootConnector3" presStyleLbl="asst1" presStyleIdx="3" presStyleCnt="4"/>
      <dgm:spPr/>
    </dgm:pt>
    <dgm:pt modelId="{9C153EAF-2EAD-46D7-B365-93592E407554}" type="pres">
      <dgm:prSet presAssocID="{D71E2B84-6466-4F80-A26A-25052AD51A46}" presName="hierChild6" presStyleCnt="0"/>
      <dgm:spPr/>
    </dgm:pt>
    <dgm:pt modelId="{C583095E-0DC6-425D-8C5F-03ABD11B0384}" type="pres">
      <dgm:prSet presAssocID="{D71E2B84-6466-4F80-A26A-25052AD51A46}" presName="hierChild7" presStyleCnt="0"/>
      <dgm:spPr/>
    </dgm:pt>
  </dgm:ptLst>
  <dgm:cxnLst>
    <dgm:cxn modelId="{27022B05-45FF-4D49-9E65-5BBE3C7B0DA3}" srcId="{440A561E-CA4B-4997-98B8-E3ACDC7FFD65}" destId="{404F43BB-A12D-473F-BEC6-54399EAF9CDC}" srcOrd="0" destOrd="0" parTransId="{D0A933D5-EF9C-4E78-BB50-288715A35A10}" sibTransId="{23A08CB0-F113-435D-9902-620E7B519DF6}"/>
    <dgm:cxn modelId="{7798BB0C-F2C6-4DD4-A32B-9F823E7D9D69}" type="presOf" srcId="{3908C772-2A1A-4AD5-864B-36ED7236A7CF}" destId="{2767BE7C-6671-4EFB-A7C5-85E73B23C725}" srcOrd="0" destOrd="0" presId="urn:microsoft.com/office/officeart/2005/8/layout/orgChart1"/>
    <dgm:cxn modelId="{8DD8200E-4103-455C-98AF-3590C484D150}" type="presOf" srcId="{D71E2B84-6466-4F80-A26A-25052AD51A46}" destId="{5D7EA75F-451A-4010-A5B1-14C2BAEBD102}" srcOrd="1" destOrd="0" presId="urn:microsoft.com/office/officeart/2005/8/layout/orgChart1"/>
    <dgm:cxn modelId="{81ED7B0F-1825-4C61-9813-61E27B29BDDF}" type="presOf" srcId="{404F43BB-A12D-473F-BEC6-54399EAF9CDC}" destId="{E51D6547-9951-4FE0-8B4A-39B698F29177}" srcOrd="1" destOrd="0" presId="urn:microsoft.com/office/officeart/2005/8/layout/orgChart1"/>
    <dgm:cxn modelId="{FC356B1F-7735-411C-A7C9-3EAE9D1CBD13}" type="presOf" srcId="{8A8D4F26-E4D1-4A3E-81E0-26B2BD8B4C74}" destId="{41FACDD1-E992-492B-813A-4B3A74737C3B}" srcOrd="0" destOrd="0" presId="urn:microsoft.com/office/officeart/2005/8/layout/orgChart1"/>
    <dgm:cxn modelId="{C3625125-6C46-4C31-8819-8BB02347504B}" srcId="{404F43BB-A12D-473F-BEC6-54399EAF9CDC}" destId="{8A8D4F26-E4D1-4A3E-81E0-26B2BD8B4C74}" srcOrd="1" destOrd="0" parTransId="{25BBCE38-53F1-401B-A596-718DB6BF7669}" sibTransId="{690DBFDD-24B8-4320-93F3-C199E4EBEC13}"/>
    <dgm:cxn modelId="{BAE6483A-3F3D-4FA0-B091-C16B82C25989}" type="presOf" srcId="{25BBCE38-53F1-401B-A596-718DB6BF7669}" destId="{05FF4B3E-3D5E-4A52-A975-28F33DDB7609}" srcOrd="0" destOrd="0" presId="urn:microsoft.com/office/officeart/2005/8/layout/orgChart1"/>
    <dgm:cxn modelId="{E303765C-6CF5-4DD6-80B3-0F64F4EEA83F}" type="presOf" srcId="{440A561E-CA4B-4997-98B8-E3ACDC7FFD65}" destId="{55852FB7-705A-4750-AE60-B1A9B252C628}" srcOrd="1" destOrd="0" presId="urn:microsoft.com/office/officeart/2005/8/layout/orgChart1"/>
    <dgm:cxn modelId="{1C3BE747-38EE-4686-B28C-5203966D215A}" type="presOf" srcId="{440A561E-CA4B-4997-98B8-E3ACDC7FFD65}" destId="{64DF993E-4714-48D3-9FB3-6237F6E60121}" srcOrd="0" destOrd="0" presId="urn:microsoft.com/office/officeart/2005/8/layout/orgChart1"/>
    <dgm:cxn modelId="{27171353-A0FD-4336-9E14-85AFBA05EBC0}" srcId="{404F43BB-A12D-473F-BEC6-54399EAF9CDC}" destId="{D8B50AED-B8FF-44CC-AD5A-AA9D2EBEE144}" srcOrd="0" destOrd="0" parTransId="{3908C772-2A1A-4AD5-864B-36ED7236A7CF}" sibTransId="{2928E1F1-2089-4FC7-ACBD-0F5293AEA7BA}"/>
    <dgm:cxn modelId="{A8BA3153-D8CF-4C1F-B3ED-90809F22C065}" type="presOf" srcId="{8A8D4F26-E4D1-4A3E-81E0-26B2BD8B4C74}" destId="{0BD4CB3A-2DED-4387-9E75-0248521FAF93}" srcOrd="1" destOrd="0" presId="urn:microsoft.com/office/officeart/2005/8/layout/orgChart1"/>
    <dgm:cxn modelId="{38AB4055-ECE2-453A-BAB6-497EEB523AA3}" type="presOf" srcId="{404F43BB-A12D-473F-BEC6-54399EAF9CDC}" destId="{BCB4EBFD-749A-4491-B916-D3A9570D37DA}" srcOrd="0" destOrd="0" presId="urn:microsoft.com/office/officeart/2005/8/layout/orgChart1"/>
    <dgm:cxn modelId="{6E06307F-5918-4ED0-8A2E-86F0CDAB2181}" type="presOf" srcId="{D8B50AED-B8FF-44CC-AD5A-AA9D2EBEE144}" destId="{C09056EE-B2A7-4D61-9B47-6100FF6FFFDB}" srcOrd="1" destOrd="0" presId="urn:microsoft.com/office/officeart/2005/8/layout/orgChart1"/>
    <dgm:cxn modelId="{116E1A8C-8D92-45D5-845F-A148AE3ED982}" type="presOf" srcId="{D71E2B84-6466-4F80-A26A-25052AD51A46}" destId="{3FBE5773-1E56-4ED2-A35F-504D7E169626}" srcOrd="0" destOrd="0" presId="urn:microsoft.com/office/officeart/2005/8/layout/orgChart1"/>
    <dgm:cxn modelId="{4BADFEA2-5530-4055-A26B-D59C7C8CE001}" type="presOf" srcId="{BB1EE7C1-7256-47B9-91A4-4EA8D94B3BBA}" destId="{A51DB557-B610-4DE1-9CA6-3FB6502CBDE7}" srcOrd="0" destOrd="0" presId="urn:microsoft.com/office/officeart/2005/8/layout/orgChart1"/>
    <dgm:cxn modelId="{613A48A9-FC04-4C1C-9E11-451DBCAE3633}" type="presOf" srcId="{4534AF88-C7D0-439B-B7B1-044CE9D8078A}" destId="{EA1F518E-D792-4D71-A81F-4197EBC52265}" srcOrd="0" destOrd="0" presId="urn:microsoft.com/office/officeart/2005/8/layout/orgChart1"/>
    <dgm:cxn modelId="{C4D5E2AD-7C3C-4EA5-B18E-AE04BD7ED1CC}" srcId="{440A561E-CA4B-4997-98B8-E3ACDC7FFD65}" destId="{D71E2B84-6466-4F80-A26A-25052AD51A46}" srcOrd="1" destOrd="0" parTransId="{4534AF88-C7D0-439B-B7B1-044CE9D8078A}" sibTransId="{8DE732D3-A33F-4C1C-A96A-D7827972ECC2}"/>
    <dgm:cxn modelId="{F284A8F1-3AD8-434A-8A3E-B6A28BD4EADE}" srcId="{BB1EE7C1-7256-47B9-91A4-4EA8D94B3BBA}" destId="{440A561E-CA4B-4997-98B8-E3ACDC7FFD65}" srcOrd="0" destOrd="0" parTransId="{8D492C38-9F41-4971-9A6A-2214586A18CD}" sibTransId="{0C4C6BF9-2F2E-4700-8164-F2324E40BF89}"/>
    <dgm:cxn modelId="{97D04DF3-5FFA-4981-B587-6875A2F6920D}" type="presOf" srcId="{D8B50AED-B8FF-44CC-AD5A-AA9D2EBEE144}" destId="{7D228712-95C0-40A7-9702-0EDC7ABBD280}" srcOrd="0" destOrd="0" presId="urn:microsoft.com/office/officeart/2005/8/layout/orgChart1"/>
    <dgm:cxn modelId="{C0B8E0F6-ADDB-4CBA-9148-50220EFF6C56}" type="presOf" srcId="{D0A933D5-EF9C-4E78-BB50-288715A35A10}" destId="{0A0FE238-FD61-467D-B4A7-6414E9ECB4F4}" srcOrd="0" destOrd="0" presId="urn:microsoft.com/office/officeart/2005/8/layout/orgChart1"/>
    <dgm:cxn modelId="{5F622519-B791-4BB3-88AE-45CEF09D6A24}" type="presParOf" srcId="{A51DB557-B610-4DE1-9CA6-3FB6502CBDE7}" destId="{06FB04E1-3B67-4C95-A7C1-7266671351FF}" srcOrd="0" destOrd="0" presId="urn:microsoft.com/office/officeart/2005/8/layout/orgChart1"/>
    <dgm:cxn modelId="{420EFAA6-B75E-46AA-940B-70174C7666C0}" type="presParOf" srcId="{06FB04E1-3B67-4C95-A7C1-7266671351FF}" destId="{F49E6279-7C0C-44A3-9547-734659E7BC9C}" srcOrd="0" destOrd="0" presId="urn:microsoft.com/office/officeart/2005/8/layout/orgChart1"/>
    <dgm:cxn modelId="{7B026C5B-3E56-4D6B-99BB-CDC48197594B}" type="presParOf" srcId="{F49E6279-7C0C-44A3-9547-734659E7BC9C}" destId="{64DF993E-4714-48D3-9FB3-6237F6E60121}" srcOrd="0" destOrd="0" presId="urn:microsoft.com/office/officeart/2005/8/layout/orgChart1"/>
    <dgm:cxn modelId="{D4142723-1E4F-4B09-A3D6-F9062846CA64}" type="presParOf" srcId="{F49E6279-7C0C-44A3-9547-734659E7BC9C}" destId="{55852FB7-705A-4750-AE60-B1A9B252C628}" srcOrd="1" destOrd="0" presId="urn:microsoft.com/office/officeart/2005/8/layout/orgChart1"/>
    <dgm:cxn modelId="{3B35EACC-85D0-43C9-B39A-04B085A6A15B}" type="presParOf" srcId="{06FB04E1-3B67-4C95-A7C1-7266671351FF}" destId="{9BEC9580-68E4-4A17-A1A2-5B61FCB34C72}" srcOrd="1" destOrd="0" presId="urn:microsoft.com/office/officeart/2005/8/layout/orgChart1"/>
    <dgm:cxn modelId="{766CCA34-21E6-4C6F-B903-D3F2243F3472}" type="presParOf" srcId="{06FB04E1-3B67-4C95-A7C1-7266671351FF}" destId="{1753CE21-A3A0-4E13-8EB2-3DE5E7DFCEAE}" srcOrd="2" destOrd="0" presId="urn:microsoft.com/office/officeart/2005/8/layout/orgChart1"/>
    <dgm:cxn modelId="{A593CB91-D8F5-42EF-AA4B-9033B91C29EB}" type="presParOf" srcId="{1753CE21-A3A0-4E13-8EB2-3DE5E7DFCEAE}" destId="{0A0FE238-FD61-467D-B4A7-6414E9ECB4F4}" srcOrd="0" destOrd="0" presId="urn:microsoft.com/office/officeart/2005/8/layout/orgChart1"/>
    <dgm:cxn modelId="{C46461E9-99AD-4A94-806A-8662EB7C9FF4}" type="presParOf" srcId="{1753CE21-A3A0-4E13-8EB2-3DE5E7DFCEAE}" destId="{93BD5BFD-1164-49AB-A158-ECE6D8D25A98}" srcOrd="1" destOrd="0" presId="urn:microsoft.com/office/officeart/2005/8/layout/orgChart1"/>
    <dgm:cxn modelId="{69B5454D-8B4D-4CC1-9251-CD70FDF3D816}" type="presParOf" srcId="{93BD5BFD-1164-49AB-A158-ECE6D8D25A98}" destId="{27CD830C-6867-445A-B0E3-34297AA8D2B4}" srcOrd="0" destOrd="0" presId="urn:microsoft.com/office/officeart/2005/8/layout/orgChart1"/>
    <dgm:cxn modelId="{542CD2DA-F820-4F72-9AAB-C95117C46F08}" type="presParOf" srcId="{27CD830C-6867-445A-B0E3-34297AA8D2B4}" destId="{BCB4EBFD-749A-4491-B916-D3A9570D37DA}" srcOrd="0" destOrd="0" presId="urn:microsoft.com/office/officeart/2005/8/layout/orgChart1"/>
    <dgm:cxn modelId="{B2B02738-F1D4-4EAC-9B96-437658C32696}" type="presParOf" srcId="{27CD830C-6867-445A-B0E3-34297AA8D2B4}" destId="{E51D6547-9951-4FE0-8B4A-39B698F29177}" srcOrd="1" destOrd="0" presId="urn:microsoft.com/office/officeart/2005/8/layout/orgChart1"/>
    <dgm:cxn modelId="{D91917C7-1172-4B46-9E83-F4959203AAB8}" type="presParOf" srcId="{93BD5BFD-1164-49AB-A158-ECE6D8D25A98}" destId="{E2046322-4088-4B2B-A505-926F35BDE83B}" srcOrd="1" destOrd="0" presId="urn:microsoft.com/office/officeart/2005/8/layout/orgChart1"/>
    <dgm:cxn modelId="{C89CF8B7-5569-4AE9-A2F2-4B66AD600A92}" type="presParOf" srcId="{93BD5BFD-1164-49AB-A158-ECE6D8D25A98}" destId="{FAA3D5AE-39CF-4D84-99EA-1E00241F4C89}" srcOrd="2" destOrd="0" presId="urn:microsoft.com/office/officeart/2005/8/layout/orgChart1"/>
    <dgm:cxn modelId="{42E21B91-74D0-4D0D-A126-32FBDE8E5D6A}" type="presParOf" srcId="{FAA3D5AE-39CF-4D84-99EA-1E00241F4C89}" destId="{2767BE7C-6671-4EFB-A7C5-85E73B23C725}" srcOrd="0" destOrd="0" presId="urn:microsoft.com/office/officeart/2005/8/layout/orgChart1"/>
    <dgm:cxn modelId="{775B0BF4-6333-416A-8ECC-ED8803FD2FE8}" type="presParOf" srcId="{FAA3D5AE-39CF-4D84-99EA-1E00241F4C89}" destId="{8A741B4F-9ECC-4269-A27C-9E63409CE3B2}" srcOrd="1" destOrd="0" presId="urn:microsoft.com/office/officeart/2005/8/layout/orgChart1"/>
    <dgm:cxn modelId="{2185A2AB-9E9D-41C1-8D3F-A9CA52BA6C90}" type="presParOf" srcId="{8A741B4F-9ECC-4269-A27C-9E63409CE3B2}" destId="{9A2A3D06-A486-4631-8396-8079EBF8320E}" srcOrd="0" destOrd="0" presId="urn:microsoft.com/office/officeart/2005/8/layout/orgChart1"/>
    <dgm:cxn modelId="{D130124C-BF38-4AD1-9316-EA0349D4C700}" type="presParOf" srcId="{9A2A3D06-A486-4631-8396-8079EBF8320E}" destId="{7D228712-95C0-40A7-9702-0EDC7ABBD280}" srcOrd="0" destOrd="0" presId="urn:microsoft.com/office/officeart/2005/8/layout/orgChart1"/>
    <dgm:cxn modelId="{E4C534A4-6A82-4E4E-A797-DCA29A556805}" type="presParOf" srcId="{9A2A3D06-A486-4631-8396-8079EBF8320E}" destId="{C09056EE-B2A7-4D61-9B47-6100FF6FFFDB}" srcOrd="1" destOrd="0" presId="urn:microsoft.com/office/officeart/2005/8/layout/orgChart1"/>
    <dgm:cxn modelId="{56423CF5-2DFC-43E2-B6DB-2D469DE6EA06}" type="presParOf" srcId="{8A741B4F-9ECC-4269-A27C-9E63409CE3B2}" destId="{3F06F197-8727-4BB8-81C9-0054F2C0A985}" srcOrd="1" destOrd="0" presId="urn:microsoft.com/office/officeart/2005/8/layout/orgChart1"/>
    <dgm:cxn modelId="{15A527BC-1F0F-4B0D-9220-301DE9E13EC6}" type="presParOf" srcId="{8A741B4F-9ECC-4269-A27C-9E63409CE3B2}" destId="{396B3029-C905-476B-9921-53BC167FEFD9}" srcOrd="2" destOrd="0" presId="urn:microsoft.com/office/officeart/2005/8/layout/orgChart1"/>
    <dgm:cxn modelId="{4A30E499-8E51-4C58-8D52-42481F9C821D}" type="presParOf" srcId="{FAA3D5AE-39CF-4D84-99EA-1E00241F4C89}" destId="{05FF4B3E-3D5E-4A52-A975-28F33DDB7609}" srcOrd="2" destOrd="0" presId="urn:microsoft.com/office/officeart/2005/8/layout/orgChart1"/>
    <dgm:cxn modelId="{1A875E82-D0E6-47FC-8324-81AF49BB806E}" type="presParOf" srcId="{FAA3D5AE-39CF-4D84-99EA-1E00241F4C89}" destId="{404695B8-1D0B-4041-8C25-6D681827A15B}" srcOrd="3" destOrd="0" presId="urn:microsoft.com/office/officeart/2005/8/layout/orgChart1"/>
    <dgm:cxn modelId="{B559E79F-FBC0-4F76-AE9B-D79302646F81}" type="presParOf" srcId="{404695B8-1D0B-4041-8C25-6D681827A15B}" destId="{901D7F93-ACA2-4A6B-B253-56AA53ABD274}" srcOrd="0" destOrd="0" presId="urn:microsoft.com/office/officeart/2005/8/layout/orgChart1"/>
    <dgm:cxn modelId="{B453403B-FD84-4D97-BADF-CE9111E9DB11}" type="presParOf" srcId="{901D7F93-ACA2-4A6B-B253-56AA53ABD274}" destId="{41FACDD1-E992-492B-813A-4B3A74737C3B}" srcOrd="0" destOrd="0" presId="urn:microsoft.com/office/officeart/2005/8/layout/orgChart1"/>
    <dgm:cxn modelId="{5419BD37-ED44-4D42-AB46-37824A75E2B2}" type="presParOf" srcId="{901D7F93-ACA2-4A6B-B253-56AA53ABD274}" destId="{0BD4CB3A-2DED-4387-9E75-0248521FAF93}" srcOrd="1" destOrd="0" presId="urn:microsoft.com/office/officeart/2005/8/layout/orgChart1"/>
    <dgm:cxn modelId="{D3DC47FB-E384-461C-BAD6-E46CA28F12BC}" type="presParOf" srcId="{404695B8-1D0B-4041-8C25-6D681827A15B}" destId="{64B3B797-992A-4240-BD21-EC0FAEBAD5B6}" srcOrd="1" destOrd="0" presId="urn:microsoft.com/office/officeart/2005/8/layout/orgChart1"/>
    <dgm:cxn modelId="{21831E15-6176-4359-B3F2-A1758EAF98C7}" type="presParOf" srcId="{404695B8-1D0B-4041-8C25-6D681827A15B}" destId="{1D1CD984-597F-4532-A087-1E6A61E6163C}" srcOrd="2" destOrd="0" presId="urn:microsoft.com/office/officeart/2005/8/layout/orgChart1"/>
    <dgm:cxn modelId="{380C5863-7D0E-4772-A41A-A5CCBA200E84}" type="presParOf" srcId="{1753CE21-A3A0-4E13-8EB2-3DE5E7DFCEAE}" destId="{EA1F518E-D792-4D71-A81F-4197EBC52265}" srcOrd="2" destOrd="0" presId="urn:microsoft.com/office/officeart/2005/8/layout/orgChart1"/>
    <dgm:cxn modelId="{F516425E-F351-40AD-9B55-3D74CCB9E7A6}" type="presParOf" srcId="{1753CE21-A3A0-4E13-8EB2-3DE5E7DFCEAE}" destId="{16CD4701-58BC-442A-9187-929DEA4B5477}" srcOrd="3" destOrd="0" presId="urn:microsoft.com/office/officeart/2005/8/layout/orgChart1"/>
    <dgm:cxn modelId="{D57DA22E-D035-4930-A8CA-67D2894D2EC7}" type="presParOf" srcId="{16CD4701-58BC-442A-9187-929DEA4B5477}" destId="{C25CE06F-C440-4DB6-986C-0E9EC775E743}" srcOrd="0" destOrd="0" presId="urn:microsoft.com/office/officeart/2005/8/layout/orgChart1"/>
    <dgm:cxn modelId="{807F5279-82E0-47E0-B25C-67FCBDE4ED15}" type="presParOf" srcId="{C25CE06F-C440-4DB6-986C-0E9EC775E743}" destId="{3FBE5773-1E56-4ED2-A35F-504D7E169626}" srcOrd="0" destOrd="0" presId="urn:microsoft.com/office/officeart/2005/8/layout/orgChart1"/>
    <dgm:cxn modelId="{1EFAC118-A945-42EF-B03D-02A45F604000}" type="presParOf" srcId="{C25CE06F-C440-4DB6-986C-0E9EC775E743}" destId="{5D7EA75F-451A-4010-A5B1-14C2BAEBD102}" srcOrd="1" destOrd="0" presId="urn:microsoft.com/office/officeart/2005/8/layout/orgChart1"/>
    <dgm:cxn modelId="{99DFD789-6831-498C-918D-DD9593E86663}" type="presParOf" srcId="{16CD4701-58BC-442A-9187-929DEA4B5477}" destId="{9C153EAF-2EAD-46D7-B365-93592E407554}" srcOrd="1" destOrd="0" presId="urn:microsoft.com/office/officeart/2005/8/layout/orgChart1"/>
    <dgm:cxn modelId="{7B1CEB7D-A1FE-4D02-9C59-D554737F307D}" type="presParOf" srcId="{16CD4701-58BC-442A-9187-929DEA4B5477}" destId="{C583095E-0DC6-425D-8C5F-03ABD11B038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4BE223-4A19-45B2-9C3B-FC4CFBB25882}">
      <dsp:nvSpPr>
        <dsp:cNvPr id="0" name=""/>
        <dsp:cNvSpPr/>
      </dsp:nvSpPr>
      <dsp:spPr>
        <a:xfrm>
          <a:off x="2826239" y="1355089"/>
          <a:ext cx="2437093" cy="24372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AGENDA</a:t>
          </a:r>
        </a:p>
      </dsp:txBody>
      <dsp:txXfrm>
        <a:off x="3183143" y="1712011"/>
        <a:ext cx="1723285" cy="1723370"/>
      </dsp:txXfrm>
    </dsp:sp>
    <dsp:sp modelId="{1CB1B6FE-A257-4C99-8632-1330C7ED1072}">
      <dsp:nvSpPr>
        <dsp:cNvPr id="0" name=""/>
        <dsp:cNvSpPr/>
      </dsp:nvSpPr>
      <dsp:spPr>
        <a:xfrm>
          <a:off x="1569464" y="0"/>
          <a:ext cx="4912779" cy="5121274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5496E2-B90B-4911-97F1-1827885EB854}">
      <dsp:nvSpPr>
        <dsp:cNvPr id="0" name=""/>
        <dsp:cNvSpPr/>
      </dsp:nvSpPr>
      <dsp:spPr>
        <a:xfrm>
          <a:off x="5186877" y="431723"/>
          <a:ext cx="1305559" cy="13059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0C018F-9918-46F5-AFCF-217D2A29ED16}">
      <dsp:nvSpPr>
        <dsp:cNvPr id="0" name=""/>
        <dsp:cNvSpPr/>
      </dsp:nvSpPr>
      <dsp:spPr>
        <a:xfrm>
          <a:off x="6477420" y="319085"/>
          <a:ext cx="4269980" cy="1439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900" kern="1200" noProof="0" dirty="0"/>
            <a:t>Introduction to ML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noProof="0" dirty="0"/>
            <a:t>AI, ML …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noProof="0" dirty="0"/>
            <a:t>What is Machine Learning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noProof="0" dirty="0"/>
            <a:t>How to become ML expert in 1 minute</a:t>
          </a:r>
        </a:p>
      </dsp:txBody>
      <dsp:txXfrm>
        <a:off x="6477420" y="319085"/>
        <a:ext cx="4269980" cy="1439237"/>
      </dsp:txXfrm>
    </dsp:sp>
    <dsp:sp modelId="{6B3E0434-9984-43A7-8F13-00F43EA60FFC}">
      <dsp:nvSpPr>
        <dsp:cNvPr id="0" name=""/>
        <dsp:cNvSpPr/>
      </dsp:nvSpPr>
      <dsp:spPr>
        <a:xfrm>
          <a:off x="5691480" y="1917404"/>
          <a:ext cx="1305559" cy="130592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38805-6321-40A5-AC39-5907336807C2}">
      <dsp:nvSpPr>
        <dsp:cNvPr id="0" name=""/>
        <dsp:cNvSpPr/>
      </dsp:nvSpPr>
      <dsp:spPr>
        <a:xfrm>
          <a:off x="7184024" y="1940998"/>
          <a:ext cx="4077488" cy="118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900" kern="1200" noProof="0" dirty="0"/>
            <a:t>ML.NET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noProof="0" dirty="0"/>
            <a:t>Quick Intro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noProof="0" dirty="0"/>
            <a:t>Ml.NET Architecture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noProof="0" dirty="0"/>
            <a:t>Pipe Pattern</a:t>
          </a:r>
        </a:p>
      </dsp:txBody>
      <dsp:txXfrm>
        <a:off x="7184024" y="1940998"/>
        <a:ext cx="4077488" cy="1185920"/>
      </dsp:txXfrm>
    </dsp:sp>
    <dsp:sp modelId="{248234AB-4918-48B9-B4D1-69E6C56A5CE6}">
      <dsp:nvSpPr>
        <dsp:cNvPr id="0" name=""/>
        <dsp:cNvSpPr/>
      </dsp:nvSpPr>
      <dsp:spPr>
        <a:xfrm>
          <a:off x="5186877" y="3424083"/>
          <a:ext cx="1305559" cy="1305924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A8055B-DD0D-479B-B8AE-22D1C76C3A0C}">
      <dsp:nvSpPr>
        <dsp:cNvPr id="0" name=""/>
        <dsp:cNvSpPr/>
      </dsp:nvSpPr>
      <dsp:spPr>
        <a:xfrm>
          <a:off x="6501632" y="3503906"/>
          <a:ext cx="4080739" cy="1222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800" kern="1200" noProof="0" dirty="0"/>
            <a:t>Give me some code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noProof="0" dirty="0"/>
            <a:t>Phone Detector -  </a:t>
          </a:r>
          <a:r>
            <a:rPr lang="bs-Latn-BA" sz="1400" kern="1200" noProof="0" dirty="0" err="1"/>
            <a:t>Blazor</a:t>
          </a:r>
          <a:r>
            <a:rPr lang="bs-Latn-BA" sz="1400" kern="1200" noProof="0" dirty="0"/>
            <a:t>&amp;</a:t>
          </a:r>
          <a:r>
            <a:rPr lang="en-US" sz="1400" kern="1200" noProof="0" dirty="0"/>
            <a:t>ML.NET Application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noProof="0" dirty="0"/>
            <a:t>Summary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noProof="0" dirty="0"/>
            <a:t>Q&amp;A </a:t>
          </a:r>
        </a:p>
      </dsp:txBody>
      <dsp:txXfrm>
        <a:off x="6501632" y="3503906"/>
        <a:ext cx="4080739" cy="12224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F518E-D792-4D71-A81F-4197EBC52265}">
      <dsp:nvSpPr>
        <dsp:cNvPr id="0" name=""/>
        <dsp:cNvSpPr/>
      </dsp:nvSpPr>
      <dsp:spPr>
        <a:xfrm>
          <a:off x="6050135" y="1133479"/>
          <a:ext cx="237891" cy="1042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189"/>
              </a:lnTo>
              <a:lnTo>
                <a:pt x="237891" y="10421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F4B3E-3D5E-4A52-A975-28F33DDB7609}">
      <dsp:nvSpPr>
        <dsp:cNvPr id="0" name=""/>
        <dsp:cNvSpPr/>
      </dsp:nvSpPr>
      <dsp:spPr>
        <a:xfrm>
          <a:off x="3308724" y="2742076"/>
          <a:ext cx="237891" cy="1042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2189"/>
              </a:lnTo>
              <a:lnTo>
                <a:pt x="237891" y="10421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67BE7C-6671-4EFB-A7C5-85E73B23C725}">
      <dsp:nvSpPr>
        <dsp:cNvPr id="0" name=""/>
        <dsp:cNvSpPr/>
      </dsp:nvSpPr>
      <dsp:spPr>
        <a:xfrm>
          <a:off x="3070833" y="2742076"/>
          <a:ext cx="237891" cy="1042189"/>
        </a:xfrm>
        <a:custGeom>
          <a:avLst/>
          <a:gdLst/>
          <a:ahLst/>
          <a:cxnLst/>
          <a:rect l="0" t="0" r="0" b="0"/>
          <a:pathLst>
            <a:path>
              <a:moveTo>
                <a:pt x="237891" y="0"/>
              </a:moveTo>
              <a:lnTo>
                <a:pt x="237891" y="1042189"/>
              </a:lnTo>
              <a:lnTo>
                <a:pt x="0" y="10421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FE238-FD61-467D-B4A7-6414E9ECB4F4}">
      <dsp:nvSpPr>
        <dsp:cNvPr id="0" name=""/>
        <dsp:cNvSpPr/>
      </dsp:nvSpPr>
      <dsp:spPr>
        <a:xfrm>
          <a:off x="4441539" y="1133479"/>
          <a:ext cx="1608596" cy="1042189"/>
        </a:xfrm>
        <a:custGeom>
          <a:avLst/>
          <a:gdLst/>
          <a:ahLst/>
          <a:cxnLst/>
          <a:rect l="0" t="0" r="0" b="0"/>
          <a:pathLst>
            <a:path>
              <a:moveTo>
                <a:pt x="1608596" y="0"/>
              </a:moveTo>
              <a:lnTo>
                <a:pt x="1608596" y="1042189"/>
              </a:lnTo>
              <a:lnTo>
                <a:pt x="0" y="10421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DF993E-4714-48D3-9FB3-6237F6E60121}">
      <dsp:nvSpPr>
        <dsp:cNvPr id="0" name=""/>
        <dsp:cNvSpPr/>
      </dsp:nvSpPr>
      <dsp:spPr>
        <a:xfrm>
          <a:off x="4917321" y="665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Supervised ML</a:t>
          </a:r>
        </a:p>
      </dsp:txBody>
      <dsp:txXfrm>
        <a:off x="4917321" y="665"/>
        <a:ext cx="2265629" cy="1132814"/>
      </dsp:txXfrm>
    </dsp:sp>
    <dsp:sp modelId="{BCB4EBFD-749A-4491-B916-D3A9570D37DA}">
      <dsp:nvSpPr>
        <dsp:cNvPr id="0" name=""/>
        <dsp:cNvSpPr/>
      </dsp:nvSpPr>
      <dsp:spPr>
        <a:xfrm>
          <a:off x="2175909" y="1609261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Classification (Label- discrete </a:t>
          </a:r>
          <a:r>
            <a:rPr lang="bs-Latn-BA" sz="2600" kern="1200" noProof="0" dirty="0"/>
            <a:t>v</a:t>
          </a:r>
          <a:r>
            <a:rPr lang="en-US" sz="2600" kern="1200" noProof="0" dirty="0" err="1"/>
            <a:t>alue</a:t>
          </a:r>
          <a:r>
            <a:rPr lang="en-US" sz="2600" kern="1200" noProof="0" dirty="0"/>
            <a:t>)</a:t>
          </a:r>
        </a:p>
      </dsp:txBody>
      <dsp:txXfrm>
        <a:off x="2175909" y="1609261"/>
        <a:ext cx="2265629" cy="1132814"/>
      </dsp:txXfrm>
    </dsp:sp>
    <dsp:sp modelId="{7D228712-95C0-40A7-9702-0EDC7ABBD280}">
      <dsp:nvSpPr>
        <dsp:cNvPr id="0" name=""/>
        <dsp:cNvSpPr/>
      </dsp:nvSpPr>
      <dsp:spPr>
        <a:xfrm>
          <a:off x="805204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Binary Classification</a:t>
          </a:r>
        </a:p>
      </dsp:txBody>
      <dsp:txXfrm>
        <a:off x="805204" y="3217858"/>
        <a:ext cx="2265629" cy="1132814"/>
      </dsp:txXfrm>
    </dsp:sp>
    <dsp:sp modelId="{41FACDD1-E992-492B-813A-4B3A74737C3B}">
      <dsp:nvSpPr>
        <dsp:cNvPr id="0" name=""/>
        <dsp:cNvSpPr/>
      </dsp:nvSpPr>
      <dsp:spPr>
        <a:xfrm>
          <a:off x="3546615" y="3217858"/>
          <a:ext cx="2265629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Multiclass classification</a:t>
          </a:r>
        </a:p>
      </dsp:txBody>
      <dsp:txXfrm>
        <a:off x="3546615" y="3217858"/>
        <a:ext cx="2265629" cy="1132814"/>
      </dsp:txXfrm>
    </dsp:sp>
    <dsp:sp modelId="{3FBE5773-1E56-4ED2-A35F-504D7E169626}">
      <dsp:nvSpPr>
        <dsp:cNvPr id="0" name=""/>
        <dsp:cNvSpPr/>
      </dsp:nvSpPr>
      <dsp:spPr>
        <a:xfrm>
          <a:off x="6288026" y="1609261"/>
          <a:ext cx="3422368" cy="1132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Regression (Label – continuous </a:t>
          </a:r>
          <a:r>
            <a:rPr lang="bs-Latn-BA" sz="2600" kern="1200" noProof="0" dirty="0"/>
            <a:t>v</a:t>
          </a:r>
          <a:r>
            <a:rPr lang="en-US" sz="2600" kern="1200" noProof="0" dirty="0" err="1"/>
            <a:t>alue</a:t>
          </a:r>
          <a:r>
            <a:rPr lang="en-US" sz="2600" kern="1200" noProof="0" dirty="0"/>
            <a:t>)</a:t>
          </a:r>
        </a:p>
      </dsp:txBody>
      <dsp:txXfrm>
        <a:off x="6288026" y="1609261"/>
        <a:ext cx="3422368" cy="1132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255FD-C015-4DFE-9CF0-8A7D677E79D8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9F5AC-A662-4A61-8B3A-DD0A73D69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66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eep-learning-vs-classical-machine-learning-9a42c6d48aa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4A98-A902-4628-B436-368A3E5A08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82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4A98-A902-4628-B436-368A3E5A08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166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10/28/2021 11:59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24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Use existing .NET skills to easily integrate ML models into your .NET apps</a:t>
            </a:r>
          </a:p>
          <a:p>
            <a:pPr marL="228600" indent="-228600">
              <a:buAutoNum type="arabicPeriod"/>
            </a:pPr>
            <a:r>
              <a:rPr lang="en-US" dirty="0"/>
              <a:t>Productive tooling</a:t>
            </a:r>
          </a:p>
          <a:p>
            <a:pPr marL="228600" indent="-228600">
              <a:buAutoNum type="arabicPeriod"/>
            </a:pPr>
            <a:r>
              <a:rPr lang="en-US" dirty="0"/>
              <a:t>Leverage other popular libraries like TF and ONNX for additional scenarios</a:t>
            </a:r>
          </a:p>
          <a:p>
            <a:pPr marL="228600" indent="-228600">
              <a:buAutoNum type="arabicPeriod"/>
            </a:pPr>
            <a:r>
              <a:rPr lang="en-US" dirty="0"/>
              <a:t>TLC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53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543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34AF9-0A65-434B-8DFE-023550CEA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here’s an example of a few things you can do today with ML.NET 1.0 </a:t>
            </a:r>
          </a:p>
          <a:p>
            <a:endParaRPr lang="en-US"/>
          </a:p>
          <a:p>
            <a:r>
              <a:rPr lang="en-US"/>
              <a:t>You can perform Sentiment Analysis, </a:t>
            </a:r>
            <a:br>
              <a:rPr lang="en-US"/>
            </a:br>
            <a:r>
              <a:rPr lang="en-US"/>
              <a:t>              build Product recommenders,</a:t>
            </a:r>
          </a:p>
          <a:p>
            <a:r>
              <a:rPr lang="en-US"/>
              <a:t>              forecast sales,  </a:t>
            </a:r>
          </a:p>
          <a:p>
            <a:r>
              <a:rPr lang="en-US"/>
              <a:t>              classify images and do a whole lot more. </a:t>
            </a:r>
          </a:p>
          <a:p>
            <a:endParaRPr lang="en-US"/>
          </a:p>
          <a:p>
            <a:r>
              <a:rPr lang="en-US"/>
              <a:t>And for all these scenarios we have provided you sample code for building and consuming these models, let me show you. </a:t>
            </a:r>
          </a:p>
          <a:p>
            <a:r>
              <a:rPr lang="en-US"/>
              <a:t>____</a:t>
            </a:r>
          </a:p>
          <a:p>
            <a:r>
              <a:rPr lang="en-US"/>
              <a:t>Dot.net </a:t>
            </a:r>
          </a:p>
          <a:p>
            <a:r>
              <a:rPr lang="en-US"/>
              <a:t>Here’s our dot.net/ml page which talks about some of the value props I mentioned, </a:t>
            </a:r>
            <a:r>
              <a:rPr lang="en-US" err="1"/>
              <a:t>heres</a:t>
            </a:r>
            <a:r>
              <a:rPr lang="en-US"/>
              <a:t> a list of samples. </a:t>
            </a:r>
          </a:p>
          <a:p>
            <a:endParaRPr lang="en-US"/>
          </a:p>
          <a:p>
            <a:r>
              <a:rPr lang="en-US"/>
              <a:t>So here is our samples repo, </a:t>
            </a:r>
            <a:br>
              <a:rPr lang="en-US"/>
            </a:br>
            <a:br>
              <a:rPr lang="en-US"/>
            </a:br>
            <a:r>
              <a:rPr lang="en-US"/>
              <a:t>Here we have many samples for each ML task e.g. Fraud Detection for classification, Issue Classification, Sales Forecast etc. </a:t>
            </a:r>
          </a:p>
          <a:p>
            <a:endParaRPr lang="en-US"/>
          </a:p>
          <a:p>
            <a:r>
              <a:rPr lang="en-US"/>
              <a:t>For each of these samples we also provide you both the training code and consumption code along with explaining you how we built them </a:t>
            </a:r>
          </a:p>
          <a:p>
            <a:endParaRPr lang="en-US"/>
          </a:p>
          <a:p>
            <a:r>
              <a:rPr lang="en-US"/>
              <a:t>Alright so let me show you one of these samples live.</a:t>
            </a:r>
          </a:p>
          <a:p>
            <a:br>
              <a:rPr lang="en-US"/>
            </a:br>
            <a:r>
              <a:rPr lang="en-US"/>
              <a:t>Here I have the sentiment analysis + </a:t>
            </a:r>
            <a:r>
              <a:rPr lang="en-US" err="1"/>
              <a:t>blazor</a:t>
            </a:r>
            <a:r>
              <a:rPr lang="en-US"/>
              <a:t> application </a:t>
            </a:r>
          </a:p>
        </p:txBody>
      </p:sp>
    </p:spTree>
    <p:extLst>
      <p:ext uri="{BB962C8B-B14F-4D97-AF65-F5344CB8AC3E}">
        <p14:creationId xmlns:p14="http://schemas.microsoft.com/office/powerpoint/2010/main" val="3814196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hlinkClick r:id="rId3"/>
              </a:rPr>
              <a:t>https://towardsdatascience.com/deep-learning-vs-classical-machine-learning-9a42c6d48aa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6F5DBD-C07F-4F75-9404-EAA32D31EE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059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4A98-A902-4628-B436-368A3E5A08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22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4A98-A902-4628-B436-368A3E5A08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AEEC6-604C-4862-BA3D-B05F60A5C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3373E-2BF3-44BF-808F-FC0118500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526E4-41B7-4DBB-817F-19B51D4C0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590DB-5B42-4B77-9D5A-45F6DD6D7E8E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510B7-547E-488D-8F3B-869779CC9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19195-95F1-4B3C-A4BF-55181F80F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41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F6D0D-CAEC-4E2F-9C6C-A5576CBFC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5B0A5C-2DFA-42B6-AD23-EC6BDB3D9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67000-B6BD-4794-8BFF-A5A2EE4D7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3B37B-8FA3-4681-AC3B-F0909403D94A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95CEC-A5FF-4C0A-A5B5-A2598C995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989F3-AE12-4822-B84F-81B9DD2B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48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6C83B2-2EAC-4661-84DC-745A8E44C9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00ADC-2FCE-4907-95C2-583C520E0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3CF6F-273E-45A8-A049-05D704BD8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CBFA-A515-4602-8965-A41CCA38C841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ABF69-7383-417C-A734-773C5E914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EB24-8C17-433F-8D08-9966D814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29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968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360E2DEF-680A-A34C-AE96-A53234B1D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1787" y="5894518"/>
            <a:ext cx="1091680" cy="67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401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7AD1E-3278-4F64-9833-EA396860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42C0E-8942-43BD-B037-03A0CCB7A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8BAB7-92C4-40E0-9EF6-A479EC37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B228-2281-4DEF-9B3A-6D81BC2E7C03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966F0-5D06-420E-A988-89AC5D00C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766E8-1B2D-4B8B-8297-78B6219D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77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6377-082C-49DE-88C8-2C127D70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BE228-FAD9-4BF6-99C5-46B462EA6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8B7C0-A337-4CB8-9B21-266B8DE7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1DFBE-2DD7-4EE3-940B-0010AC7D079A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A867F-C3F8-4366-8ED4-0CB4D47D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8DE45-C458-49BE-8D11-7724AD4E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9C253-6C08-45F2-A647-23490738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5A2B9-4523-4C6A-B20A-59726823B5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5C02A-C771-4461-A07F-EB33C9049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2DAE7-9A56-4DAA-B6CE-153E56CA6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3376B-B1E6-42CF-9EE7-8D69ED85A6EE}" type="datetime1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963137-1FD2-462F-B0C4-A8273B42A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0BA73-F8D3-40AB-AE5B-D7E6CF1F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01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269B-58FD-4A50-A294-CAB5B9933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0ED98-1084-467D-B9DC-AF0563E70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801A4-4247-489B-AA64-C3040E1F4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937A7B-78EA-48BE-BF51-71E6C0714E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0B6660-393E-4F7C-9997-B38057E22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C958EB-C4CF-43D5-A272-A5C36CD8E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2953A-E074-4C04-890E-D392F08A8440}" type="datetime1">
              <a:rPr lang="en-US" smtClean="0"/>
              <a:t>10/28/2021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51743-0750-48DF-80D5-FC7913CF3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4C36E8-674A-4F53-943B-E17B3637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1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1A5B6-B590-4BDA-827A-E94F04539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4F5DC-C3D6-437E-918D-DE6C14457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6004-38E4-479E-BF00-1A270EAB2C2A}" type="datetime1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2AE3C-22CD-4869-98E2-102972F3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247F5-2292-4BBE-AAA8-D9BF3796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13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F0B2E2-613B-4104-BE6F-234FEE8F7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EEE3-0E8C-45BF-A97A-92DAF0EDB032}" type="datetime1">
              <a:rPr lang="en-US" smtClean="0"/>
              <a:t>10/28/2021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3F9BA4-D404-48D5-B8BD-C1A3CBC69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15AED-DBE1-4445-A257-9A3778EEF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9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FDE6-6B51-4B18-9CB7-394F1A019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9E867-D55E-4295-B6EA-793FFCBB1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AB98A-6E36-45B3-9EE1-CBC92E768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71542-048E-4C46-B059-216388CE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FA488-60D9-4D89-949F-50ECC7897578}" type="datetime1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90C2E-D675-4A0D-991B-FF4A1DCCA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EDA86-5ACF-43C2-B865-2B9C18DA7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74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41ACF-F0E7-4A1F-98C2-5933B0073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FBECC5-8277-4C0A-B94B-2C1C1D8AC6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58BF3F-7966-4DB6-91E6-4DAC156BF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CB94F-AB31-41C1-B34E-5CB143639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89600-F69D-4E6C-A03F-FD65343D13A9}" type="datetime1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3F353-BE88-49A8-9BBF-56B3222F1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B9C2D-9283-46DD-AF50-32082F7A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08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FE2FB6-0ED1-4317-B581-ED3F70564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DFEB8-3121-44B1-96C9-DB056C5E5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88EF2-0219-4CCA-8BCC-48CEA61C63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79492-9B30-4145-971C-59F81D1F703F}" type="datetime1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0D303-BF36-4F7A-8B72-700263893F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08B44-80F3-412E-81FC-6FF736C02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786B0-C663-4FFD-8266-2D08E5F1D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9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Tzc2ixnNQE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hyperlink" Target="http://dot.net/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dotnet/machinelearning-samples" TargetMode="Externa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hrnjica/Detector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D7F7-B53C-430A-A6BD-3B65E86C38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on .NET - Getting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FEC0A-1CB2-4F59-9785-DD4D417E50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s-Latn-BA" dirty="0"/>
              <a:t>Bahrudin Hrnjica, </a:t>
            </a:r>
            <a:r>
              <a:rPr lang="bs-Latn-BA" dirty="0" err="1"/>
              <a:t>PhD</a:t>
            </a:r>
            <a:r>
              <a:rPr lang="bs-Latn-BA" dirty="0"/>
              <a:t>, MVP</a:t>
            </a:r>
          </a:p>
          <a:p>
            <a:r>
              <a:rPr lang="bs-Latn-BA" dirty="0"/>
              <a:t>@bhrnjica</a:t>
            </a:r>
          </a:p>
          <a:p>
            <a:r>
              <a:rPr lang="bs-Latn-BA" dirty="0"/>
              <a:t>bhrnjica@daenet.de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97158-40A7-4C72-BA2F-50FB7221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0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6ECC-AE67-4C64-8416-0B68676D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Machine Learning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31926C5-995C-41E0-85AA-0412C5A06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033" y="1324277"/>
            <a:ext cx="2818598" cy="219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5417698-FA63-4ADA-8A97-D55FCEFE7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061" y="2649835"/>
            <a:ext cx="3318310" cy="265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3F5E78-EDC8-403B-8A8F-617D363AD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499" y="3986098"/>
            <a:ext cx="2857500" cy="2762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C0EADF-5DBF-4BD6-AF50-F53A08DE2E2D}"/>
              </a:ext>
            </a:extLst>
          </p:cNvPr>
          <p:cNvSpPr txBox="1"/>
          <p:nvPr/>
        </p:nvSpPr>
        <p:spPr>
          <a:xfrm>
            <a:off x="1078680" y="3913439"/>
            <a:ext cx="29832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Supervised ML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Maps inputs  to outputs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is divided on two sets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Training and Testing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B3CA29-FB8B-462A-848E-0F736D83E0D3}"/>
              </a:ext>
            </a:extLst>
          </p:cNvPr>
          <p:cNvSpPr txBox="1"/>
          <p:nvPr/>
        </p:nvSpPr>
        <p:spPr>
          <a:xfrm>
            <a:off x="4480220" y="5649961"/>
            <a:ext cx="48686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Unsupervised ML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Output is not provided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Algorithm tries to extract similarities (patterns)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54D93-601A-4BE6-8F3C-B1788E7F5545}"/>
              </a:ext>
            </a:extLst>
          </p:cNvPr>
          <p:cNvSpPr txBox="1"/>
          <p:nvPr/>
        </p:nvSpPr>
        <p:spPr>
          <a:xfrm>
            <a:off x="8141371" y="1946315"/>
            <a:ext cx="39271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Reinforcement learning</a:t>
            </a:r>
          </a:p>
          <a:p>
            <a:r>
              <a:rPr lang="en-US" dirty="0"/>
              <a:t>-   Computer interacts with dynamic sys,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must achieve goal,</a:t>
            </a:r>
          </a:p>
          <a:p>
            <a:pPr marL="285750" indent="-285750">
              <a:buFontTx/>
              <a:buChar char="-"/>
            </a:pPr>
            <a:r>
              <a:rPr lang="en-US" dirty="0"/>
              <a:t>Feedback how last action passed,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Computer learns based on feedback.</a:t>
            </a:r>
            <a:endParaRPr lang="bs-Latn-BA" dirty="0"/>
          </a:p>
          <a:p>
            <a:pPr marL="285750" indent="-285750">
              <a:buFontTx/>
              <a:buChar char="-"/>
            </a:pPr>
            <a:r>
              <a:rPr lang="bs-Latn-BA" dirty="0" err="1">
                <a:hlinkClick r:id="rId6"/>
              </a:rPr>
              <a:t>Example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8AFF0-A89F-4B53-BE03-DAC83324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4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E5270-8868-4BE8-A1D7-EF2197A6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Supervised Machine Learning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22F315F-D8DB-4FA5-814D-006BA7C6EA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3197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2ED96-920F-4B4B-BD7D-5F3E71D4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B74D-D9E8-404D-9A67-AFF3565C0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become a  ML expert in 5 minutes -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E21EE2-AC27-4A41-A61D-524D87BBE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4454" y="2156173"/>
            <a:ext cx="4071221" cy="40654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8FFD8A-B5D2-4DD3-B387-156F0FB0F3F4}"/>
              </a:ext>
            </a:extLst>
          </p:cNvPr>
          <p:cNvSpPr/>
          <p:nvPr/>
        </p:nvSpPr>
        <p:spPr>
          <a:xfrm>
            <a:off x="5701500" y="3244334"/>
            <a:ext cx="314220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/>
              <a:t>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4F9DF4-9EC7-4DED-A8EA-FBA09885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3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51AC-08A8-49F5-AB5B-F9F7EE88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Recognize Iris flower type</a:t>
            </a:r>
            <a:r>
              <a:rPr lang="bs-Latn-BA" dirty="0"/>
              <a:t>- </a:t>
            </a:r>
            <a:r>
              <a:rPr lang="bs-Latn-BA" dirty="0" err="1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88392-FC85-44DD-80BF-EB2078D10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991"/>
            <a:ext cx="10515600" cy="4705972"/>
          </a:xfrm>
        </p:spPr>
        <p:txBody>
          <a:bodyPr/>
          <a:lstStyle/>
          <a:p>
            <a:r>
              <a:rPr lang="en-US" dirty="0"/>
              <a:t>Iris data set contains 150 measures of sepal and petal of Iris flower</a:t>
            </a:r>
            <a:r>
              <a:rPr lang="bs-Latn-BA" dirty="0"/>
              <a:t> </a:t>
            </a:r>
            <a:r>
              <a:rPr lang="bs-Latn-BA" dirty="0" err="1"/>
              <a:t>types</a:t>
            </a:r>
            <a:r>
              <a:rPr lang="bs-Latn-BA" dirty="0"/>
              <a:t>: </a:t>
            </a:r>
            <a:r>
              <a:rPr lang="bs-Latn-BA" dirty="0" err="1">
                <a:solidFill>
                  <a:srgbClr val="FF0000"/>
                </a:solidFill>
              </a:rPr>
              <a:t>setosa</a:t>
            </a:r>
            <a:r>
              <a:rPr lang="bs-Latn-BA" dirty="0"/>
              <a:t>, </a:t>
            </a:r>
            <a:r>
              <a:rPr lang="bs-Latn-BA" dirty="0" err="1">
                <a:solidFill>
                  <a:srgbClr val="FF0000"/>
                </a:solidFill>
              </a:rPr>
              <a:t>verisicolor</a:t>
            </a:r>
            <a:r>
              <a:rPr lang="bs-Latn-BA" dirty="0"/>
              <a:t> </a:t>
            </a:r>
            <a:r>
              <a:rPr lang="bs-Latn-BA" dirty="0" err="1"/>
              <a:t>and</a:t>
            </a:r>
            <a:r>
              <a:rPr lang="bs-Latn-BA" dirty="0"/>
              <a:t> </a:t>
            </a:r>
            <a:r>
              <a:rPr lang="bs-Latn-BA" dirty="0" err="1">
                <a:solidFill>
                  <a:srgbClr val="FF0000"/>
                </a:solidFill>
              </a:rPr>
              <a:t>virginica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71CE9876-6194-4FDA-8CE5-E088A24C4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99" y="2796554"/>
            <a:ext cx="3586370" cy="3868631"/>
          </a:xfrm>
          <a:prstGeom prst="rect">
            <a:avLst/>
          </a:prstGeom>
        </p:spPr>
      </p:pic>
      <p:pic>
        <p:nvPicPr>
          <p:cNvPr id="7" name="Picture 6" descr="A purple flower on a plant&#10;&#10;Description automatically generated">
            <a:extLst>
              <a:ext uri="{FF2B5EF4-FFF2-40B4-BE49-F238E27FC236}">
                <a16:creationId xmlns:a16="http://schemas.microsoft.com/office/drawing/2014/main" id="{86F99A31-653F-445B-BBA4-7300E0260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62" y="2523067"/>
            <a:ext cx="4882743" cy="43349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23DD6-B493-4D57-B859-724E6AF4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22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471F6-102D-4664-9AA8-54C39BEA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err="1"/>
              <a:t>Using</a:t>
            </a:r>
            <a:r>
              <a:rPr lang="bs-Latn-BA"/>
              <a:t> VS Model Bilder to recognize Iris flower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C6392-BBCA-4665-BDB2-8E0F606D5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BE610-5C18-4BD3-9A11-097AF0CF4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270"/>
            <a:ext cx="11353800" cy="50263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946F0-AE34-4044-8299-3B863C7CA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71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00878-9F33-43BC-9991-FE3731EDB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Project Lifecycle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AD47732-8750-4595-A10A-A75A795D60FB}"/>
              </a:ext>
            </a:extLst>
          </p:cNvPr>
          <p:cNvSpPr/>
          <p:nvPr/>
        </p:nvSpPr>
        <p:spPr bwMode="auto">
          <a:xfrm>
            <a:off x="2211351" y="1816011"/>
            <a:ext cx="3719116" cy="3618294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rgbClr val="0078D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6="http://schemas.microsoft.com/office/drawing/2014/main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5713" tIns="22857" rIns="45713" bIns="22857" numCol="1" rtlCol="0" anchor="t" anchorCtr="0" compatLnSpc="1">
            <a:prstTxWarp prst="textNoShape">
              <a:avLst/>
            </a:prstTxWarp>
          </a:bodyPr>
          <a:lstStyle/>
          <a:p>
            <a:pPr algn="ctr" defTabSz="457157" fontAlgn="base">
              <a:spcBef>
                <a:spcPct val="0"/>
              </a:spcBef>
              <a:spcAft>
                <a:spcPct val="0"/>
              </a:spcAft>
            </a:pPr>
            <a:endParaRPr lang="en-GB" sz="5599">
              <a:solidFill>
                <a:srgbClr val="080808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F70CD4-6302-4E4D-AF68-36DE6421D590}"/>
              </a:ext>
            </a:extLst>
          </p:cNvPr>
          <p:cNvSpPr/>
          <p:nvPr/>
        </p:nvSpPr>
        <p:spPr bwMode="auto">
          <a:xfrm>
            <a:off x="3788253" y="1599736"/>
            <a:ext cx="565312" cy="5653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C4FAE54B-6329-4DFA-AA0F-7FB0892FC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16" y="1164910"/>
            <a:ext cx="2310688" cy="395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defTabSz="914367" eaLnBrk="1" hangingPunct="1">
              <a:spcBef>
                <a:spcPts val="2059"/>
              </a:spcBef>
              <a:buNone/>
            </a:pPr>
            <a:r>
              <a:rPr lang="en-US" altLang="en-US" sz="2000" kern="0" dirty="0">
                <a:solidFill>
                  <a:srgbClr val="080808"/>
                </a:solidFill>
              </a:rPr>
              <a:t>1. define problem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B807CF-C8AD-40E2-8CAF-9AE7C749BD5E}"/>
              </a:ext>
            </a:extLst>
          </p:cNvPr>
          <p:cNvSpPr/>
          <p:nvPr/>
        </p:nvSpPr>
        <p:spPr bwMode="auto">
          <a:xfrm>
            <a:off x="5307768" y="2376597"/>
            <a:ext cx="565312" cy="5653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55DA254-5D82-48A4-8B8F-05534EA76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621" y="1992965"/>
            <a:ext cx="2900062" cy="46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defTabSz="914367" eaLnBrk="1" hangingPunct="1">
              <a:spcBef>
                <a:spcPts val="2059"/>
              </a:spcBef>
              <a:buNone/>
            </a:pPr>
            <a:r>
              <a:rPr lang="en-US" altLang="en-US" sz="2000" kern="0">
                <a:solidFill>
                  <a:srgbClr val="080808"/>
                </a:solidFill>
              </a:rPr>
              <a:t>2. acquire + process data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1DC8D6-ACED-4D8C-850D-94F49BA7E9E0}"/>
              </a:ext>
            </a:extLst>
          </p:cNvPr>
          <p:cNvSpPr/>
          <p:nvPr/>
        </p:nvSpPr>
        <p:spPr bwMode="auto">
          <a:xfrm>
            <a:off x="5671133" y="3532105"/>
            <a:ext cx="565312" cy="5653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77B8049-D667-4BDD-B3FC-EDE680EAA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192" y="3137135"/>
            <a:ext cx="3388249" cy="47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defTabSz="914367" eaLnBrk="1" hangingPunct="1">
              <a:spcBef>
                <a:spcPts val="2059"/>
              </a:spcBef>
              <a:buNone/>
            </a:pPr>
            <a:r>
              <a:rPr lang="en-US" altLang="en-US" sz="2000" kern="0">
                <a:solidFill>
                  <a:srgbClr val="080808"/>
                </a:solidFill>
              </a:rPr>
              <a:t>3. design model architecture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51701762-4AB9-4517-88BB-A0193EFA9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8271" y="4252935"/>
            <a:ext cx="1687371" cy="343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r" defTabSz="914367" eaLnBrk="1" hangingPunct="1">
              <a:spcBef>
                <a:spcPts val="2059"/>
              </a:spcBef>
              <a:buNone/>
            </a:pPr>
            <a:r>
              <a:rPr lang="en-US" altLang="en-US" sz="2000" kern="0">
                <a:solidFill>
                  <a:srgbClr val="080808"/>
                </a:solidFill>
              </a:rPr>
              <a:t>4. train model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10D7F7-D604-4D5A-A409-5FC7CCA51126}"/>
              </a:ext>
            </a:extLst>
          </p:cNvPr>
          <p:cNvSpPr/>
          <p:nvPr/>
        </p:nvSpPr>
        <p:spPr bwMode="auto">
          <a:xfrm>
            <a:off x="2350253" y="4507326"/>
            <a:ext cx="565312" cy="5653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F3B6401A-767E-4485-92FA-251164D32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382" y="4257026"/>
            <a:ext cx="1768420" cy="401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r" defTabSz="914367" eaLnBrk="1" hangingPunct="1">
              <a:spcBef>
                <a:spcPts val="2059"/>
              </a:spcBef>
              <a:buNone/>
            </a:pPr>
            <a:r>
              <a:rPr lang="en-US" altLang="en-US" sz="2000" kern="0">
                <a:solidFill>
                  <a:srgbClr val="080808"/>
                </a:solidFill>
              </a:rPr>
              <a:t>5. test/evaluate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871665-2DEA-42CF-8A86-36B81E27D8B1}"/>
              </a:ext>
            </a:extLst>
          </p:cNvPr>
          <p:cNvSpPr/>
          <p:nvPr/>
        </p:nvSpPr>
        <p:spPr bwMode="auto">
          <a:xfrm>
            <a:off x="4901926" y="4698178"/>
            <a:ext cx="2108263" cy="2024163"/>
          </a:xfrm>
          <a:prstGeom prst="ellipse">
            <a:avLst/>
          </a:prstGeom>
          <a:noFill/>
          <a:ln w="19050" cap="flat" cmpd="sng" algn="ctr">
            <a:solidFill>
              <a:srgbClr val="0078D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6="http://schemas.microsoft.com/office/drawing/2014/main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5713" tIns="22857" rIns="45713" bIns="22857" numCol="1" rtlCol="0" anchor="t" anchorCtr="0" compatLnSpc="1">
            <a:prstTxWarp prst="textNoShape">
              <a:avLst/>
            </a:prstTxWarp>
          </a:bodyPr>
          <a:lstStyle/>
          <a:p>
            <a:pPr algn="ctr" defTabSz="457157" fontAlgn="base">
              <a:spcBef>
                <a:spcPct val="0"/>
              </a:spcBef>
              <a:spcAft>
                <a:spcPct val="0"/>
              </a:spcAft>
            </a:pPr>
            <a:endParaRPr lang="en-GB" sz="5599">
              <a:solidFill>
                <a:srgbClr val="080808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DBC1981-A4AA-4668-9A29-4E680C703946}"/>
              </a:ext>
            </a:extLst>
          </p:cNvPr>
          <p:cNvSpPr/>
          <p:nvPr/>
        </p:nvSpPr>
        <p:spPr bwMode="auto">
          <a:xfrm>
            <a:off x="4984010" y="4633118"/>
            <a:ext cx="565312" cy="5653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FCF9731F-7DB5-4F48-988F-36E34CD39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8829" y="4494147"/>
            <a:ext cx="3082053" cy="303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defTabSz="914367" eaLnBrk="1" hangingPunct="1">
              <a:spcBef>
                <a:spcPts val="2059"/>
              </a:spcBef>
              <a:buNone/>
            </a:pPr>
            <a:r>
              <a:rPr lang="en-US" altLang="en-US" sz="1600" kern="0" dirty="0">
                <a:solidFill>
                  <a:srgbClr val="080808"/>
                </a:solidFill>
              </a:rPr>
              <a:t>a. Initialize</a:t>
            </a:r>
            <a:r>
              <a:rPr lang="bs-Latn-BA" altLang="en-US" sz="1600" kern="0" dirty="0">
                <a:solidFill>
                  <a:srgbClr val="080808"/>
                </a:solidFill>
              </a:rPr>
              <a:t> </a:t>
            </a:r>
            <a:r>
              <a:rPr lang="bs-Latn-BA" altLang="en-US" sz="1600" kern="0" dirty="0" err="1">
                <a:solidFill>
                  <a:srgbClr val="080808"/>
                </a:solidFill>
              </a:rPr>
              <a:t>and</a:t>
            </a:r>
            <a:r>
              <a:rPr lang="bs-Latn-BA" altLang="en-US" sz="1600" kern="0" dirty="0">
                <a:solidFill>
                  <a:srgbClr val="080808"/>
                </a:solidFill>
              </a:rPr>
              <a:t> </a:t>
            </a:r>
            <a:r>
              <a:rPr lang="bs-Latn-BA" altLang="en-US" sz="1600" kern="0" dirty="0" err="1">
                <a:solidFill>
                  <a:srgbClr val="FF0000"/>
                </a:solidFill>
              </a:rPr>
              <a:t>select</a:t>
            </a:r>
            <a:r>
              <a:rPr lang="bs-Latn-BA" altLang="en-US" sz="1600" kern="0" dirty="0">
                <a:solidFill>
                  <a:srgbClr val="FF0000"/>
                </a:solidFill>
              </a:rPr>
              <a:t> ml </a:t>
            </a:r>
            <a:r>
              <a:rPr lang="bs-Latn-BA" altLang="en-US" sz="1600" kern="0" dirty="0" err="1">
                <a:solidFill>
                  <a:srgbClr val="FF0000"/>
                </a:solidFill>
              </a:rPr>
              <a:t>algorithm</a:t>
            </a:r>
            <a:r>
              <a:rPr lang="bs-Latn-BA" altLang="en-US" sz="1600" kern="0" dirty="0">
                <a:solidFill>
                  <a:srgbClr val="FF0000"/>
                </a:solidFill>
              </a:rPr>
              <a:t> </a:t>
            </a:r>
            <a:endParaRPr lang="en-US" altLang="en-US" sz="1600" kern="0" dirty="0">
              <a:solidFill>
                <a:srgbClr val="FF0000"/>
              </a:solidFill>
            </a:endParaRP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9FBBEC4F-EE91-4F61-A5D3-6D2A37409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8550" y="5533655"/>
            <a:ext cx="2489313" cy="384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defTabSz="914367" eaLnBrk="1" hangingPunct="1">
              <a:spcBef>
                <a:spcPts val="2059"/>
              </a:spcBef>
              <a:buNone/>
            </a:pPr>
            <a:r>
              <a:rPr lang="en-US" altLang="en-US" sz="1600" kern="0">
                <a:solidFill>
                  <a:srgbClr val="080808"/>
                </a:solidFill>
              </a:rPr>
              <a:t>b. feed in minibatch of data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22E05B3-3BB4-4A04-AE6C-8ECE143F6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482" y="6370732"/>
            <a:ext cx="1682645" cy="36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defTabSz="914367" eaLnBrk="1" hangingPunct="1">
              <a:spcBef>
                <a:spcPts val="2059"/>
              </a:spcBef>
              <a:buNone/>
            </a:pPr>
            <a:r>
              <a:rPr lang="en-US" altLang="en-US" sz="1600" kern="0">
                <a:solidFill>
                  <a:srgbClr val="080808"/>
                </a:solidFill>
              </a:rPr>
              <a:t>c. calculate loss</a:t>
            </a: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778816F9-C875-4737-9BF6-519E7906A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9257" y="6389387"/>
            <a:ext cx="2707021" cy="384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r" defTabSz="914367" eaLnBrk="1" hangingPunct="1">
              <a:spcBef>
                <a:spcPts val="2059"/>
              </a:spcBef>
              <a:buNone/>
            </a:pPr>
            <a:r>
              <a:rPr lang="en-US" altLang="en-US" sz="1600" kern="0">
                <a:solidFill>
                  <a:srgbClr val="080808"/>
                </a:solidFill>
              </a:rPr>
              <a:t>d. optimize: minimize loss</a:t>
            </a:r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175ECB91-0160-43D3-B7B6-759E5D85A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656" y="5723633"/>
            <a:ext cx="1949230" cy="35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r" defTabSz="914367" eaLnBrk="1" hangingPunct="1">
              <a:spcBef>
                <a:spcPts val="2059"/>
              </a:spcBef>
              <a:buNone/>
            </a:pPr>
            <a:r>
              <a:rPr lang="en-US" altLang="en-US" sz="1600" kern="0">
                <a:solidFill>
                  <a:srgbClr val="080808"/>
                </a:solidFill>
              </a:rPr>
              <a:t>e. update weights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366330BB-1F97-4D56-A5E0-3DC04E45A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353" y="4756884"/>
            <a:ext cx="1236827" cy="30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defTabSz="914367" eaLnBrk="1" hangingPunct="1">
              <a:spcBef>
                <a:spcPts val="2059"/>
              </a:spcBef>
              <a:buNone/>
            </a:pPr>
            <a:r>
              <a:rPr lang="en-US" altLang="en-US" sz="1600" i="1" kern="0" dirty="0">
                <a:solidFill>
                  <a:srgbClr val="080808"/>
                </a:solidFill>
              </a:rPr>
              <a:t>y =</a:t>
            </a:r>
            <a:r>
              <a:rPr lang="en-US" altLang="en-US" sz="1600" b="1" i="1" kern="0" dirty="0" err="1">
                <a:solidFill>
                  <a:srgbClr val="0078D4"/>
                </a:solidFill>
              </a:rPr>
              <a:t>W</a:t>
            </a:r>
            <a:r>
              <a:rPr lang="en-US" altLang="en-US" sz="1600" i="1" kern="0" dirty="0" err="1">
                <a:solidFill>
                  <a:srgbClr val="080808"/>
                </a:solidFill>
              </a:rPr>
              <a:t>x</a:t>
            </a:r>
            <a:r>
              <a:rPr lang="en-US" altLang="en-US" sz="1600" i="1" kern="0" dirty="0">
                <a:solidFill>
                  <a:srgbClr val="080808"/>
                </a:solidFill>
              </a:rPr>
              <a:t> + b</a:t>
            </a: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92987C66-424C-46E6-92D7-9F6E5319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8550" y="6606255"/>
            <a:ext cx="3045207" cy="24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r>
              <a:rPr lang="en-US" altLang="en-US" sz="1600" i="1" kern="0">
                <a:solidFill>
                  <a:srgbClr val="080808"/>
                </a:solidFill>
              </a:rPr>
              <a:t>loss = |desired – actual outcome|</a:t>
            </a:r>
          </a:p>
        </p:txBody>
      </p:sp>
      <p:sp>
        <p:nvSpPr>
          <p:cNvPr id="37" name="Rectangle 2">
            <a:extLst>
              <a:ext uri="{FF2B5EF4-FFF2-40B4-BE49-F238E27FC236}">
                <a16:creationId xmlns:a16="http://schemas.microsoft.com/office/drawing/2014/main" id="{3A571C8C-AE4E-4044-9452-7A2214746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1926" y="6644808"/>
            <a:ext cx="256250" cy="308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hangingPunct="1">
              <a:spcBef>
                <a:spcPts val="2059"/>
              </a:spcBef>
              <a:buNone/>
            </a:pPr>
            <a:r>
              <a:rPr lang="el-GR" sz="1600">
                <a:solidFill>
                  <a:schemeClr val="tx1"/>
                </a:solidFill>
              </a:rPr>
              <a:t>δ</a:t>
            </a:r>
            <a:endParaRPr lang="en-US" altLang="en-US" sz="1600" i="1" kern="0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8E7C47-ED3D-4862-9D61-F7515138A633}"/>
              </a:ext>
            </a:extLst>
          </p:cNvPr>
          <p:cNvSpPr/>
          <p:nvPr/>
        </p:nvSpPr>
        <p:spPr bwMode="auto">
          <a:xfrm>
            <a:off x="2067597" y="2641140"/>
            <a:ext cx="565312" cy="5653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2">
            <a:extLst>
              <a:ext uri="{FF2B5EF4-FFF2-40B4-BE49-F238E27FC236}">
                <a16:creationId xmlns:a16="http://schemas.microsoft.com/office/drawing/2014/main" id="{E6904C13-044A-49DC-9868-A9D12D0A6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888" y="2300400"/>
            <a:ext cx="1473488" cy="401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r" defTabSz="914367" eaLnBrk="1" hangingPunct="1">
              <a:spcBef>
                <a:spcPts val="2059"/>
              </a:spcBef>
              <a:buNone/>
            </a:pPr>
            <a:r>
              <a:rPr lang="en-US" altLang="en-US" sz="2000" kern="0">
                <a:solidFill>
                  <a:srgbClr val="080808"/>
                </a:solidFill>
              </a:rPr>
              <a:t>6. deploy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F9FFA23-DBA9-4DD5-91F5-5DC9439570E0}"/>
              </a:ext>
            </a:extLst>
          </p:cNvPr>
          <p:cNvSpPr/>
          <p:nvPr/>
        </p:nvSpPr>
        <p:spPr bwMode="auto">
          <a:xfrm flipH="1" flipV="1">
            <a:off x="6299298" y="4727564"/>
            <a:ext cx="118806" cy="111530"/>
          </a:xfrm>
          <a:prstGeom prst="ellipse">
            <a:avLst/>
          </a:prstGeom>
          <a:solidFill>
            <a:schemeClr val="bg1"/>
          </a:solidFill>
          <a:ln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5FCFA05-106F-401E-8993-CF40D7A5C303}"/>
              </a:ext>
            </a:extLst>
          </p:cNvPr>
          <p:cNvSpPr/>
          <p:nvPr/>
        </p:nvSpPr>
        <p:spPr bwMode="auto">
          <a:xfrm flipH="1" flipV="1">
            <a:off x="6950786" y="5621784"/>
            <a:ext cx="118806" cy="111530"/>
          </a:xfrm>
          <a:prstGeom prst="ellipse">
            <a:avLst/>
          </a:prstGeom>
          <a:solidFill>
            <a:schemeClr val="bg1"/>
          </a:solidFill>
          <a:ln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DE5EA83-84C1-446F-82C8-20A255CD318A}"/>
              </a:ext>
            </a:extLst>
          </p:cNvPr>
          <p:cNvSpPr/>
          <p:nvPr/>
        </p:nvSpPr>
        <p:spPr bwMode="auto">
          <a:xfrm flipH="1" flipV="1">
            <a:off x="6661315" y="6370732"/>
            <a:ext cx="118806" cy="111530"/>
          </a:xfrm>
          <a:prstGeom prst="ellipse">
            <a:avLst/>
          </a:prstGeom>
          <a:solidFill>
            <a:schemeClr val="bg1"/>
          </a:solidFill>
          <a:ln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7572584-96DA-435E-9151-6CC12151ED55}"/>
              </a:ext>
            </a:extLst>
          </p:cNvPr>
          <p:cNvSpPr/>
          <p:nvPr/>
        </p:nvSpPr>
        <p:spPr bwMode="auto">
          <a:xfrm flipH="1" flipV="1">
            <a:off x="5285484" y="6497917"/>
            <a:ext cx="118806" cy="111530"/>
          </a:xfrm>
          <a:prstGeom prst="ellipse">
            <a:avLst/>
          </a:prstGeom>
          <a:solidFill>
            <a:schemeClr val="bg1"/>
          </a:solidFill>
          <a:ln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93BAFC-AAF3-4221-8938-A6120D8D8172}"/>
              </a:ext>
            </a:extLst>
          </p:cNvPr>
          <p:cNvSpPr/>
          <p:nvPr/>
        </p:nvSpPr>
        <p:spPr bwMode="auto">
          <a:xfrm flipH="1" flipV="1">
            <a:off x="4865204" y="5816606"/>
            <a:ext cx="118806" cy="111530"/>
          </a:xfrm>
          <a:prstGeom prst="ellipse">
            <a:avLst/>
          </a:prstGeom>
          <a:solidFill>
            <a:schemeClr val="bg1"/>
          </a:solidFill>
          <a:ln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Pen" title="Icon of a surface pen with a drawn line below it">
            <a:extLst>
              <a:ext uri="{FF2B5EF4-FFF2-40B4-BE49-F238E27FC236}">
                <a16:creationId xmlns:a16="http://schemas.microsoft.com/office/drawing/2014/main" id="{88B39A68-8520-46FD-90CE-FD44E24324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34396" y="1698965"/>
            <a:ext cx="318033" cy="322302"/>
          </a:xfrm>
          <a:custGeom>
            <a:avLst/>
            <a:gdLst>
              <a:gd name="T0" fmla="*/ 222 w 326"/>
              <a:gd name="T1" fmla="*/ 329 h 329"/>
              <a:gd name="T2" fmla="*/ 211 w 326"/>
              <a:gd name="T3" fmla="*/ 308 h 329"/>
              <a:gd name="T4" fmla="*/ 187 w 326"/>
              <a:gd name="T5" fmla="*/ 128 h 329"/>
              <a:gd name="T6" fmla="*/ 149 w 326"/>
              <a:gd name="T7" fmla="*/ 49 h 329"/>
              <a:gd name="T8" fmla="*/ 144 w 326"/>
              <a:gd name="T9" fmla="*/ 44 h 329"/>
              <a:gd name="T10" fmla="*/ 138 w 326"/>
              <a:gd name="T11" fmla="*/ 45 h 329"/>
              <a:gd name="T12" fmla="*/ 114 w 326"/>
              <a:gd name="T13" fmla="*/ 57 h 329"/>
              <a:gd name="T14" fmla="*/ 87 w 326"/>
              <a:gd name="T15" fmla="*/ 26 h 329"/>
              <a:gd name="T16" fmla="*/ 78 w 326"/>
              <a:gd name="T17" fmla="*/ 7 h 329"/>
              <a:gd name="T18" fmla="*/ 64 w 326"/>
              <a:gd name="T19" fmla="*/ 3 h 329"/>
              <a:gd name="T20" fmla="*/ 50 w 326"/>
              <a:gd name="T21" fmla="*/ 10 h 329"/>
              <a:gd name="T22" fmla="*/ 44 w 326"/>
              <a:gd name="T23" fmla="*/ 24 h 329"/>
              <a:gd name="T24" fmla="*/ 53 w 326"/>
              <a:gd name="T25" fmla="*/ 42 h 329"/>
              <a:gd name="T26" fmla="*/ 215 w 326"/>
              <a:gd name="T27" fmla="*/ 265 h 329"/>
              <a:gd name="T28" fmla="*/ 212 w 326"/>
              <a:gd name="T29" fmla="*/ 256 h 329"/>
              <a:gd name="T30" fmla="*/ 100 w 326"/>
              <a:gd name="T31" fmla="*/ 28 h 329"/>
              <a:gd name="T32" fmla="*/ 90 w 326"/>
              <a:gd name="T33" fmla="*/ 24 h 329"/>
              <a:gd name="T34" fmla="*/ 52 w 326"/>
              <a:gd name="T35" fmla="*/ 43 h 329"/>
              <a:gd name="T36" fmla="*/ 49 w 326"/>
              <a:gd name="T37" fmla="*/ 53 h 329"/>
              <a:gd name="T38" fmla="*/ 163 w 326"/>
              <a:gd name="T39" fmla="*/ 285 h 329"/>
              <a:gd name="T40" fmla="*/ 167 w 326"/>
              <a:gd name="T41" fmla="*/ 290 h 329"/>
              <a:gd name="T42" fmla="*/ 171 w 326"/>
              <a:gd name="T43" fmla="*/ 293 h 329"/>
              <a:gd name="T44" fmla="*/ 210 w 326"/>
              <a:gd name="T45" fmla="*/ 308 h 329"/>
              <a:gd name="T46" fmla="*/ 212 w 326"/>
              <a:gd name="T47" fmla="*/ 308 h 329"/>
              <a:gd name="T48" fmla="*/ 216 w 326"/>
              <a:gd name="T49" fmla="*/ 273 h 329"/>
              <a:gd name="T50" fmla="*/ 215 w 326"/>
              <a:gd name="T51" fmla="*/ 265 h 329"/>
              <a:gd name="T52" fmla="*/ 215 w 326"/>
              <a:gd name="T53" fmla="*/ 265 h 329"/>
              <a:gd name="T54" fmla="*/ 39 w 326"/>
              <a:gd name="T55" fmla="*/ 133 h 329"/>
              <a:gd name="T56" fmla="*/ 32 w 326"/>
              <a:gd name="T57" fmla="*/ 133 h 329"/>
              <a:gd name="T58" fmla="*/ 0 w 326"/>
              <a:gd name="T59" fmla="*/ 166 h 329"/>
              <a:gd name="T60" fmla="*/ 0 w 326"/>
              <a:gd name="T61" fmla="*/ 166 h 329"/>
              <a:gd name="T62" fmla="*/ 33 w 326"/>
              <a:gd name="T63" fmla="*/ 197 h 329"/>
              <a:gd name="T64" fmla="*/ 74 w 326"/>
              <a:gd name="T65" fmla="*/ 196 h 329"/>
              <a:gd name="T66" fmla="*/ 253 w 326"/>
              <a:gd name="T67" fmla="*/ 327 h 329"/>
              <a:gd name="T68" fmla="*/ 261 w 326"/>
              <a:gd name="T69" fmla="*/ 327 h 329"/>
              <a:gd name="T70" fmla="*/ 325 w 326"/>
              <a:gd name="T71" fmla="*/ 261 h 329"/>
              <a:gd name="T72" fmla="*/ 325 w 326"/>
              <a:gd name="T73" fmla="*/ 261 h 329"/>
              <a:gd name="T74" fmla="*/ 259 w 326"/>
              <a:gd name="T75" fmla="*/ 198 h 329"/>
              <a:gd name="T76" fmla="*/ 227 w 326"/>
              <a:gd name="T77" fmla="*/ 198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6" h="329">
                <a:moveTo>
                  <a:pt x="222" y="329"/>
                </a:moveTo>
                <a:cubicBezTo>
                  <a:pt x="211" y="308"/>
                  <a:pt x="211" y="308"/>
                  <a:pt x="211" y="308"/>
                </a:cubicBezTo>
                <a:moveTo>
                  <a:pt x="187" y="128"/>
                </a:moveTo>
                <a:cubicBezTo>
                  <a:pt x="149" y="49"/>
                  <a:pt x="149" y="49"/>
                  <a:pt x="149" y="49"/>
                </a:cubicBezTo>
                <a:cubicBezTo>
                  <a:pt x="149" y="49"/>
                  <a:pt x="147" y="45"/>
                  <a:pt x="144" y="44"/>
                </a:cubicBezTo>
                <a:cubicBezTo>
                  <a:pt x="141" y="43"/>
                  <a:pt x="138" y="45"/>
                  <a:pt x="138" y="45"/>
                </a:cubicBezTo>
                <a:cubicBezTo>
                  <a:pt x="114" y="57"/>
                  <a:pt x="114" y="57"/>
                  <a:pt x="114" y="57"/>
                </a:cubicBezTo>
                <a:moveTo>
                  <a:pt x="87" y="26"/>
                </a:moveTo>
                <a:cubicBezTo>
                  <a:pt x="78" y="7"/>
                  <a:pt x="78" y="7"/>
                  <a:pt x="78" y="7"/>
                </a:cubicBezTo>
                <a:cubicBezTo>
                  <a:pt x="76" y="2"/>
                  <a:pt x="69" y="0"/>
                  <a:pt x="64" y="3"/>
                </a:cubicBezTo>
                <a:cubicBezTo>
                  <a:pt x="50" y="10"/>
                  <a:pt x="50" y="10"/>
                  <a:pt x="50" y="10"/>
                </a:cubicBezTo>
                <a:cubicBezTo>
                  <a:pt x="44" y="13"/>
                  <a:pt x="42" y="19"/>
                  <a:pt x="44" y="24"/>
                </a:cubicBezTo>
                <a:cubicBezTo>
                  <a:pt x="53" y="42"/>
                  <a:pt x="53" y="42"/>
                  <a:pt x="53" y="42"/>
                </a:cubicBezTo>
                <a:moveTo>
                  <a:pt x="215" y="265"/>
                </a:moveTo>
                <a:cubicBezTo>
                  <a:pt x="215" y="262"/>
                  <a:pt x="212" y="256"/>
                  <a:pt x="212" y="256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98" y="24"/>
                  <a:pt x="93" y="23"/>
                  <a:pt x="90" y="24"/>
                </a:cubicBezTo>
                <a:cubicBezTo>
                  <a:pt x="52" y="43"/>
                  <a:pt x="52" y="43"/>
                  <a:pt x="52" y="43"/>
                </a:cubicBezTo>
                <a:cubicBezTo>
                  <a:pt x="49" y="45"/>
                  <a:pt x="47" y="49"/>
                  <a:pt x="49" y="53"/>
                </a:cubicBezTo>
                <a:cubicBezTo>
                  <a:pt x="163" y="285"/>
                  <a:pt x="163" y="285"/>
                  <a:pt x="163" y="285"/>
                </a:cubicBezTo>
                <a:cubicBezTo>
                  <a:pt x="163" y="285"/>
                  <a:pt x="165" y="288"/>
                  <a:pt x="167" y="290"/>
                </a:cubicBezTo>
                <a:cubicBezTo>
                  <a:pt x="168" y="291"/>
                  <a:pt x="171" y="293"/>
                  <a:pt x="171" y="293"/>
                </a:cubicBezTo>
                <a:cubicBezTo>
                  <a:pt x="181" y="298"/>
                  <a:pt x="207" y="309"/>
                  <a:pt x="210" y="308"/>
                </a:cubicBezTo>
                <a:cubicBezTo>
                  <a:pt x="210" y="308"/>
                  <a:pt x="211" y="308"/>
                  <a:pt x="212" y="308"/>
                </a:cubicBezTo>
                <a:cubicBezTo>
                  <a:pt x="214" y="306"/>
                  <a:pt x="215" y="285"/>
                  <a:pt x="216" y="273"/>
                </a:cubicBezTo>
                <a:cubicBezTo>
                  <a:pt x="216" y="268"/>
                  <a:pt x="215" y="265"/>
                  <a:pt x="215" y="265"/>
                </a:cubicBezTo>
                <a:cubicBezTo>
                  <a:pt x="215" y="265"/>
                  <a:pt x="215" y="267"/>
                  <a:pt x="215" y="265"/>
                </a:cubicBezTo>
                <a:close/>
                <a:moveTo>
                  <a:pt x="39" y="133"/>
                </a:moveTo>
                <a:cubicBezTo>
                  <a:pt x="32" y="133"/>
                  <a:pt x="32" y="133"/>
                  <a:pt x="32" y="133"/>
                </a:cubicBezTo>
                <a:cubicBezTo>
                  <a:pt x="14" y="134"/>
                  <a:pt x="0" y="148"/>
                  <a:pt x="0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1" y="183"/>
                  <a:pt x="15" y="197"/>
                  <a:pt x="33" y="197"/>
                </a:cubicBezTo>
                <a:cubicBezTo>
                  <a:pt x="74" y="196"/>
                  <a:pt x="74" y="196"/>
                  <a:pt x="74" y="196"/>
                </a:cubicBezTo>
                <a:moveTo>
                  <a:pt x="253" y="327"/>
                </a:moveTo>
                <a:cubicBezTo>
                  <a:pt x="261" y="327"/>
                  <a:pt x="261" y="327"/>
                  <a:pt x="261" y="327"/>
                </a:cubicBezTo>
                <a:cubicBezTo>
                  <a:pt x="297" y="327"/>
                  <a:pt x="326" y="297"/>
                  <a:pt x="325" y="261"/>
                </a:cubicBezTo>
                <a:cubicBezTo>
                  <a:pt x="325" y="261"/>
                  <a:pt x="325" y="261"/>
                  <a:pt x="325" y="261"/>
                </a:cubicBezTo>
                <a:cubicBezTo>
                  <a:pt x="324" y="226"/>
                  <a:pt x="295" y="197"/>
                  <a:pt x="259" y="198"/>
                </a:cubicBezTo>
                <a:cubicBezTo>
                  <a:pt x="227" y="198"/>
                  <a:pt x="227" y="198"/>
                  <a:pt x="227" y="198"/>
                </a:cubicBezTo>
              </a:path>
            </a:pathLst>
          </a:cu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0078D4"/>
              </a:solidFill>
            </a:endParaRPr>
          </a:p>
        </p:txBody>
      </p:sp>
      <p:sp>
        <p:nvSpPr>
          <p:cNvPr id="48" name="binary" title="Icon of binary code, ones and zeros">
            <a:extLst>
              <a:ext uri="{FF2B5EF4-FFF2-40B4-BE49-F238E27FC236}">
                <a16:creationId xmlns:a16="http://schemas.microsoft.com/office/drawing/2014/main" id="{3570C9EE-A8F1-4C55-ABDC-DF5147E52CF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36396" y="2512911"/>
            <a:ext cx="327816" cy="283068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9" name="cloud" title="Icon of a cloud">
            <a:extLst>
              <a:ext uri="{FF2B5EF4-FFF2-40B4-BE49-F238E27FC236}">
                <a16:creationId xmlns:a16="http://schemas.microsoft.com/office/drawing/2014/main" id="{9E29AF18-9A42-483A-921D-C3A5B3D9CD3E}"/>
              </a:ext>
            </a:extLst>
          </p:cNvPr>
          <p:cNvSpPr>
            <a:spLocks noChangeAspect="1"/>
          </p:cNvSpPr>
          <p:nvPr/>
        </p:nvSpPr>
        <p:spPr bwMode="auto">
          <a:xfrm>
            <a:off x="2157559" y="2796333"/>
            <a:ext cx="363557" cy="231621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ln w="9525"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50" name="strategy" title="Icon of two circles and a curved arrow winding between three exes connecting them">
            <a:extLst>
              <a:ext uri="{FF2B5EF4-FFF2-40B4-BE49-F238E27FC236}">
                <a16:creationId xmlns:a16="http://schemas.microsoft.com/office/drawing/2014/main" id="{A31BCD53-8416-4BE5-B301-45000BD1E1D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37983" y="4702989"/>
            <a:ext cx="272645" cy="363252"/>
          </a:xfrm>
          <a:custGeom>
            <a:avLst/>
            <a:gdLst>
              <a:gd name="T0" fmla="*/ 208 w 240"/>
              <a:gd name="T1" fmla="*/ 83 h 322"/>
              <a:gd name="T2" fmla="*/ 207 w 240"/>
              <a:gd name="T3" fmla="*/ 128 h 322"/>
              <a:gd name="T4" fmla="*/ 166 w 240"/>
              <a:gd name="T5" fmla="*/ 178 h 322"/>
              <a:gd name="T6" fmla="*/ 83 w 240"/>
              <a:gd name="T7" fmla="*/ 178 h 322"/>
              <a:gd name="T8" fmla="*/ 43 w 240"/>
              <a:gd name="T9" fmla="*/ 191 h 322"/>
              <a:gd name="T10" fmla="*/ 25 w 240"/>
              <a:gd name="T11" fmla="*/ 230 h 322"/>
              <a:gd name="T12" fmla="*/ 25 w 240"/>
              <a:gd name="T13" fmla="*/ 239 h 322"/>
              <a:gd name="T14" fmla="*/ 239 w 240"/>
              <a:gd name="T15" fmla="*/ 114 h 322"/>
              <a:gd name="T16" fmla="*/ 208 w 240"/>
              <a:gd name="T17" fmla="*/ 83 h 322"/>
              <a:gd name="T18" fmla="*/ 177 w 240"/>
              <a:gd name="T19" fmla="*/ 114 h 322"/>
              <a:gd name="T20" fmla="*/ 0 w 240"/>
              <a:gd name="T21" fmla="*/ 296 h 322"/>
              <a:gd name="T22" fmla="*/ 26 w 240"/>
              <a:gd name="T23" fmla="*/ 322 h 322"/>
              <a:gd name="T24" fmla="*/ 52 w 240"/>
              <a:gd name="T25" fmla="*/ 296 h 322"/>
              <a:gd name="T26" fmla="*/ 26 w 240"/>
              <a:gd name="T27" fmla="*/ 270 h 322"/>
              <a:gd name="T28" fmla="*/ 0 w 240"/>
              <a:gd name="T29" fmla="*/ 296 h 322"/>
              <a:gd name="T30" fmla="*/ 187 w 240"/>
              <a:gd name="T31" fmla="*/ 26 h 322"/>
              <a:gd name="T32" fmla="*/ 213 w 240"/>
              <a:gd name="T33" fmla="*/ 52 h 322"/>
              <a:gd name="T34" fmla="*/ 239 w 240"/>
              <a:gd name="T35" fmla="*/ 26 h 322"/>
              <a:gd name="T36" fmla="*/ 213 w 240"/>
              <a:gd name="T37" fmla="*/ 0 h 322"/>
              <a:gd name="T38" fmla="*/ 187 w 240"/>
              <a:gd name="T39" fmla="*/ 26 h 322"/>
              <a:gd name="T40" fmla="*/ 67 w 240"/>
              <a:gd name="T41" fmla="*/ 96 h 322"/>
              <a:gd name="T42" fmla="*/ 119 w 240"/>
              <a:gd name="T43" fmla="*/ 148 h 322"/>
              <a:gd name="T44" fmla="*/ 119 w 240"/>
              <a:gd name="T45" fmla="*/ 96 h 322"/>
              <a:gd name="T46" fmla="*/ 67 w 240"/>
              <a:gd name="T47" fmla="*/ 148 h 322"/>
              <a:gd name="T48" fmla="*/ 189 w 240"/>
              <a:gd name="T49" fmla="*/ 203 h 322"/>
              <a:gd name="T50" fmla="*/ 240 w 240"/>
              <a:gd name="T51" fmla="*/ 255 h 322"/>
              <a:gd name="T52" fmla="*/ 240 w 240"/>
              <a:gd name="T53" fmla="*/ 203 h 322"/>
              <a:gd name="T54" fmla="*/ 189 w 240"/>
              <a:gd name="T55" fmla="*/ 255 h 322"/>
              <a:gd name="T56" fmla="*/ 93 w 240"/>
              <a:gd name="T57" fmla="*/ 227 h 322"/>
              <a:gd name="T58" fmla="*/ 145 w 240"/>
              <a:gd name="T59" fmla="*/ 279 h 322"/>
              <a:gd name="T60" fmla="*/ 145 w 240"/>
              <a:gd name="T61" fmla="*/ 227 h 322"/>
              <a:gd name="T62" fmla="*/ 93 w 240"/>
              <a:gd name="T63" fmla="*/ 27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0" h="322">
                <a:moveTo>
                  <a:pt x="208" y="83"/>
                </a:moveTo>
                <a:cubicBezTo>
                  <a:pt x="208" y="83"/>
                  <a:pt x="208" y="103"/>
                  <a:pt x="207" y="128"/>
                </a:cubicBezTo>
                <a:cubicBezTo>
                  <a:pt x="206" y="177"/>
                  <a:pt x="166" y="178"/>
                  <a:pt x="166" y="178"/>
                </a:cubicBezTo>
                <a:cubicBezTo>
                  <a:pt x="83" y="178"/>
                  <a:pt x="83" y="178"/>
                  <a:pt x="83" y="178"/>
                </a:cubicBezTo>
                <a:cubicBezTo>
                  <a:pt x="83" y="178"/>
                  <a:pt x="58" y="178"/>
                  <a:pt x="43" y="191"/>
                </a:cubicBezTo>
                <a:cubicBezTo>
                  <a:pt x="28" y="203"/>
                  <a:pt x="25" y="220"/>
                  <a:pt x="25" y="230"/>
                </a:cubicBezTo>
                <a:cubicBezTo>
                  <a:pt x="25" y="239"/>
                  <a:pt x="25" y="239"/>
                  <a:pt x="25" y="239"/>
                </a:cubicBezTo>
                <a:moveTo>
                  <a:pt x="239" y="114"/>
                </a:moveTo>
                <a:cubicBezTo>
                  <a:pt x="208" y="83"/>
                  <a:pt x="208" y="83"/>
                  <a:pt x="208" y="83"/>
                </a:cubicBezTo>
                <a:cubicBezTo>
                  <a:pt x="177" y="114"/>
                  <a:pt x="177" y="114"/>
                  <a:pt x="177" y="114"/>
                </a:cubicBezTo>
                <a:moveTo>
                  <a:pt x="0" y="296"/>
                </a:moveTo>
                <a:cubicBezTo>
                  <a:pt x="0" y="310"/>
                  <a:pt x="12" y="322"/>
                  <a:pt x="26" y="322"/>
                </a:cubicBezTo>
                <a:cubicBezTo>
                  <a:pt x="40" y="322"/>
                  <a:pt x="52" y="310"/>
                  <a:pt x="52" y="296"/>
                </a:cubicBezTo>
                <a:cubicBezTo>
                  <a:pt x="52" y="282"/>
                  <a:pt x="40" y="270"/>
                  <a:pt x="26" y="270"/>
                </a:cubicBezTo>
                <a:cubicBezTo>
                  <a:pt x="12" y="270"/>
                  <a:pt x="0" y="282"/>
                  <a:pt x="0" y="296"/>
                </a:cubicBezTo>
                <a:close/>
                <a:moveTo>
                  <a:pt x="187" y="26"/>
                </a:moveTo>
                <a:cubicBezTo>
                  <a:pt x="187" y="40"/>
                  <a:pt x="199" y="52"/>
                  <a:pt x="213" y="52"/>
                </a:cubicBezTo>
                <a:cubicBezTo>
                  <a:pt x="227" y="52"/>
                  <a:pt x="239" y="40"/>
                  <a:pt x="239" y="26"/>
                </a:cubicBezTo>
                <a:cubicBezTo>
                  <a:pt x="239" y="12"/>
                  <a:pt x="227" y="0"/>
                  <a:pt x="213" y="0"/>
                </a:cubicBezTo>
                <a:cubicBezTo>
                  <a:pt x="199" y="0"/>
                  <a:pt x="187" y="12"/>
                  <a:pt x="187" y="26"/>
                </a:cubicBezTo>
                <a:close/>
                <a:moveTo>
                  <a:pt x="67" y="96"/>
                </a:moveTo>
                <a:cubicBezTo>
                  <a:pt x="119" y="148"/>
                  <a:pt x="119" y="148"/>
                  <a:pt x="119" y="148"/>
                </a:cubicBezTo>
                <a:moveTo>
                  <a:pt x="119" y="96"/>
                </a:moveTo>
                <a:cubicBezTo>
                  <a:pt x="67" y="148"/>
                  <a:pt x="67" y="148"/>
                  <a:pt x="67" y="148"/>
                </a:cubicBezTo>
                <a:moveTo>
                  <a:pt x="189" y="203"/>
                </a:moveTo>
                <a:cubicBezTo>
                  <a:pt x="240" y="255"/>
                  <a:pt x="240" y="255"/>
                  <a:pt x="240" y="255"/>
                </a:cubicBezTo>
                <a:moveTo>
                  <a:pt x="240" y="203"/>
                </a:moveTo>
                <a:cubicBezTo>
                  <a:pt x="189" y="255"/>
                  <a:pt x="189" y="255"/>
                  <a:pt x="189" y="255"/>
                </a:cubicBezTo>
                <a:moveTo>
                  <a:pt x="93" y="227"/>
                </a:moveTo>
                <a:cubicBezTo>
                  <a:pt x="145" y="279"/>
                  <a:pt x="145" y="279"/>
                  <a:pt x="145" y="279"/>
                </a:cubicBezTo>
                <a:moveTo>
                  <a:pt x="145" y="227"/>
                </a:moveTo>
                <a:cubicBezTo>
                  <a:pt x="93" y="279"/>
                  <a:pt x="93" y="279"/>
                  <a:pt x="93" y="279"/>
                </a:cubicBezTo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9" name="Beaker_F196" title="Icon of a scientific flask with liquid in it">
            <a:extLst>
              <a:ext uri="{FF2B5EF4-FFF2-40B4-BE49-F238E27FC236}">
                <a16:creationId xmlns:a16="http://schemas.microsoft.com/office/drawing/2014/main" id="{2BA98208-A342-4DC4-8776-7A4CCA48F63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33136" y="3639001"/>
            <a:ext cx="265310" cy="306549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noFill/>
          <a:ln w="9525" cap="sq">
            <a:solidFill>
              <a:srgbClr val="0078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6" name="Trackers_EADF_bidi" title="Icon of a clipboard with a checklist on it">
            <a:extLst>
              <a:ext uri="{FF2B5EF4-FFF2-40B4-BE49-F238E27FC236}">
                <a16:creationId xmlns:a16="http://schemas.microsoft.com/office/drawing/2014/main" id="{79DC1797-788B-4FA2-8637-D0680F30AD7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80317" y="4597975"/>
            <a:ext cx="268242" cy="365760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500 w 2750"/>
              <a:gd name="T33" fmla="*/ 1750 h 3750"/>
              <a:gd name="T34" fmla="*/ 1500 w 2750"/>
              <a:gd name="T35" fmla="*/ 1750 h 3750"/>
              <a:gd name="T36" fmla="*/ 1500 w 2750"/>
              <a:gd name="T37" fmla="*/ 2500 h 3750"/>
              <a:gd name="T38" fmla="*/ 500 w 2750"/>
              <a:gd name="T39" fmla="*/ 2500 h 3750"/>
              <a:gd name="T40" fmla="*/ 1500 w 2750"/>
              <a:gd name="T41" fmla="*/ 3250 h 3750"/>
              <a:gd name="T42" fmla="*/ 500 w 2750"/>
              <a:gd name="T43" fmla="*/ 3250 h 3750"/>
              <a:gd name="T44" fmla="*/ 1750 w 2750"/>
              <a:gd name="T45" fmla="*/ 1500 h 3750"/>
              <a:gd name="T46" fmla="*/ 2000 w 2750"/>
              <a:gd name="T47" fmla="*/ 1750 h 3750"/>
              <a:gd name="T48" fmla="*/ 2375 w 2750"/>
              <a:gd name="T49" fmla="*/ 1375 h 3750"/>
              <a:gd name="T50" fmla="*/ 1750 w 2750"/>
              <a:gd name="T51" fmla="*/ 2250 h 3750"/>
              <a:gd name="T52" fmla="*/ 2000 w 2750"/>
              <a:gd name="T53" fmla="*/ 2500 h 3750"/>
              <a:gd name="T54" fmla="*/ 2375 w 2750"/>
              <a:gd name="T55" fmla="*/ 2125 h 3750"/>
              <a:gd name="T56" fmla="*/ 1750 w 2750"/>
              <a:gd name="T57" fmla="*/ 3000 h 3750"/>
              <a:gd name="T58" fmla="*/ 2000 w 2750"/>
              <a:gd name="T59" fmla="*/ 3250 h 3750"/>
              <a:gd name="T60" fmla="*/ 237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500" y="1750"/>
                </a:moveTo>
                <a:cubicBezTo>
                  <a:pt x="1500" y="1750"/>
                  <a:pt x="1500" y="1750"/>
                  <a:pt x="1500" y="1750"/>
                </a:cubicBezTo>
                <a:moveTo>
                  <a:pt x="1500" y="2500"/>
                </a:moveTo>
                <a:cubicBezTo>
                  <a:pt x="500" y="2500"/>
                  <a:pt x="500" y="2500"/>
                  <a:pt x="500" y="2500"/>
                </a:cubicBezTo>
                <a:moveTo>
                  <a:pt x="1500" y="3250"/>
                </a:moveTo>
                <a:cubicBezTo>
                  <a:pt x="500" y="3250"/>
                  <a:pt x="500" y="3250"/>
                  <a:pt x="500" y="3250"/>
                </a:cubicBezTo>
                <a:moveTo>
                  <a:pt x="1750" y="1500"/>
                </a:moveTo>
                <a:cubicBezTo>
                  <a:pt x="2000" y="1750"/>
                  <a:pt x="2000" y="1750"/>
                  <a:pt x="2000" y="1750"/>
                </a:cubicBezTo>
                <a:cubicBezTo>
                  <a:pt x="2375" y="1375"/>
                  <a:pt x="2375" y="1375"/>
                  <a:pt x="2375" y="1375"/>
                </a:cubicBezTo>
                <a:moveTo>
                  <a:pt x="1750" y="2250"/>
                </a:moveTo>
                <a:cubicBezTo>
                  <a:pt x="2000" y="2500"/>
                  <a:pt x="2000" y="2500"/>
                  <a:pt x="2000" y="2500"/>
                </a:cubicBezTo>
                <a:cubicBezTo>
                  <a:pt x="2375" y="2125"/>
                  <a:pt x="2375" y="2125"/>
                  <a:pt x="2375" y="2125"/>
                </a:cubicBezTo>
                <a:moveTo>
                  <a:pt x="1750" y="3000"/>
                </a:moveTo>
                <a:cubicBezTo>
                  <a:pt x="2000" y="3250"/>
                  <a:pt x="2000" y="3250"/>
                  <a:pt x="2000" y="3250"/>
                </a:cubicBezTo>
                <a:cubicBezTo>
                  <a:pt x="2375" y="2875"/>
                  <a:pt x="2375" y="2875"/>
                  <a:pt x="2375" y="2875"/>
                </a:cubicBezTo>
              </a:path>
            </a:pathLst>
          </a:custGeom>
          <a:noFill/>
          <a:ln w="9525" cap="flat">
            <a:solidFill>
              <a:srgbClr val="0078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25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449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19174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8898" algn="ctr" rtl="0" fontAlgn="base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98623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8348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8072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17797" algn="l" defTabSz="1079449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2" name="brain_2" title="Icon of a brain with circles and connection lines inside">
            <a:extLst>
              <a:ext uri="{FF2B5EF4-FFF2-40B4-BE49-F238E27FC236}">
                <a16:creationId xmlns:a16="http://schemas.microsoft.com/office/drawing/2014/main" id="{65DBFE32-6CA5-4854-A10B-B4A9DF74308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01817" y="3200740"/>
            <a:ext cx="1183189" cy="793364"/>
          </a:xfrm>
          <a:custGeom>
            <a:avLst/>
            <a:gdLst>
              <a:gd name="T0" fmla="*/ 379 w 440"/>
              <a:gd name="T1" fmla="*/ 133 h 295"/>
              <a:gd name="T2" fmla="*/ 379 w 440"/>
              <a:gd name="T3" fmla="*/ 169 h 295"/>
              <a:gd name="T4" fmla="*/ 259 w 440"/>
              <a:gd name="T5" fmla="*/ 181 h 295"/>
              <a:gd name="T6" fmla="*/ 295 w 440"/>
              <a:gd name="T7" fmla="*/ 181 h 295"/>
              <a:gd name="T8" fmla="*/ 259 w 440"/>
              <a:gd name="T9" fmla="*/ 181 h 295"/>
              <a:gd name="T10" fmla="*/ 114 w 440"/>
              <a:gd name="T11" fmla="*/ 179 h 295"/>
              <a:gd name="T12" fmla="*/ 78 w 440"/>
              <a:gd name="T13" fmla="*/ 169 h 295"/>
              <a:gd name="T14" fmla="*/ 235 w 440"/>
              <a:gd name="T15" fmla="*/ 88 h 295"/>
              <a:gd name="T16" fmla="*/ 192 w 440"/>
              <a:gd name="T17" fmla="*/ 79 h 295"/>
              <a:gd name="T18" fmla="*/ 174 w 440"/>
              <a:gd name="T19" fmla="*/ 97 h 295"/>
              <a:gd name="T20" fmla="*/ 174 w 440"/>
              <a:gd name="T21" fmla="*/ 61 h 295"/>
              <a:gd name="T22" fmla="*/ 277 w 440"/>
              <a:gd name="T23" fmla="*/ 85 h 295"/>
              <a:gd name="T24" fmla="*/ 313 w 440"/>
              <a:gd name="T25" fmla="*/ 85 h 295"/>
              <a:gd name="T26" fmla="*/ 277 w 440"/>
              <a:gd name="T27" fmla="*/ 85 h 295"/>
              <a:gd name="T28" fmla="*/ 168 w 440"/>
              <a:gd name="T29" fmla="*/ 205 h 295"/>
              <a:gd name="T30" fmla="*/ 168 w 440"/>
              <a:gd name="T31" fmla="*/ 169 h 295"/>
              <a:gd name="T32" fmla="*/ 42 w 440"/>
              <a:gd name="T33" fmla="*/ 169 h 295"/>
              <a:gd name="T34" fmla="*/ 78 w 440"/>
              <a:gd name="T35" fmla="*/ 169 h 295"/>
              <a:gd name="T36" fmla="*/ 42 w 440"/>
              <a:gd name="T37" fmla="*/ 169 h 295"/>
              <a:gd name="T38" fmla="*/ 284 w 440"/>
              <a:gd name="T39" fmla="*/ 121 h 295"/>
              <a:gd name="T40" fmla="*/ 295 w 440"/>
              <a:gd name="T41" fmla="*/ 103 h 295"/>
              <a:gd name="T42" fmla="*/ 114 w 440"/>
              <a:gd name="T43" fmla="*/ 125 h 295"/>
              <a:gd name="T44" fmla="*/ 143 w 440"/>
              <a:gd name="T45" fmla="*/ 133 h 295"/>
              <a:gd name="T46" fmla="*/ 168 w 440"/>
              <a:gd name="T47" fmla="*/ 144 h 295"/>
              <a:gd name="T48" fmla="*/ 361 w 440"/>
              <a:gd name="T49" fmla="*/ 151 h 295"/>
              <a:gd name="T50" fmla="*/ 331 w 440"/>
              <a:gd name="T51" fmla="*/ 160 h 295"/>
              <a:gd name="T52" fmla="*/ 331 w 440"/>
              <a:gd name="T53" fmla="*/ 243 h 295"/>
              <a:gd name="T54" fmla="*/ 321 w 440"/>
              <a:gd name="T55" fmla="*/ 181 h 295"/>
              <a:gd name="T56" fmla="*/ 358 w 440"/>
              <a:gd name="T57" fmla="*/ 206 h 295"/>
              <a:gd name="T58" fmla="*/ 440 w 440"/>
              <a:gd name="T59" fmla="*/ 163 h 295"/>
              <a:gd name="T60" fmla="*/ 388 w 440"/>
              <a:gd name="T61" fmla="*/ 110 h 295"/>
              <a:gd name="T62" fmla="*/ 227 w 440"/>
              <a:gd name="T63" fmla="*/ 30 h 295"/>
              <a:gd name="T64" fmla="*/ 68 w 440"/>
              <a:gd name="T65" fmla="*/ 103 h 295"/>
              <a:gd name="T66" fmla="*/ 4 w 440"/>
              <a:gd name="T67" fmla="*/ 165 h 295"/>
              <a:gd name="T68" fmla="*/ 164 w 440"/>
              <a:gd name="T69" fmla="*/ 237 h 295"/>
              <a:gd name="T70" fmla="*/ 358 w 440"/>
              <a:gd name="T71" fmla="*/ 206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" h="295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15875" cap="sq">
            <a:solidFill>
              <a:srgbClr val="0078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20109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 animBg="1"/>
      <p:bldP spid="15" grpId="0"/>
      <p:bldP spid="18" grpId="0" animBg="1"/>
      <p:bldP spid="20" grpId="0"/>
      <p:bldP spid="23" grpId="0"/>
      <p:bldP spid="24" grpId="0" animBg="1"/>
      <p:bldP spid="26" grpId="0"/>
      <p:bldP spid="27" grpId="0" animBg="1"/>
      <p:bldP spid="21" grpId="0" animBg="1"/>
      <p:bldP spid="28" grpId="0"/>
      <p:bldP spid="29" grpId="0"/>
      <p:bldP spid="30" grpId="0"/>
      <p:bldP spid="31" grpId="0"/>
      <p:bldP spid="32" grpId="0"/>
      <p:bldP spid="35" grpId="0"/>
      <p:bldP spid="36" grpId="0"/>
      <p:bldP spid="37" grpId="0"/>
      <p:bldP spid="38" grpId="0" animBg="1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39" grpId="0" animBg="1"/>
      <p:bldP spid="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8ABDF-4824-4DD4-A623-0E455070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05" y="275167"/>
            <a:ext cx="11997559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ML.NET</a:t>
            </a:r>
            <a:br>
              <a:rPr lang="en-US" dirty="0"/>
            </a:br>
            <a:r>
              <a:rPr lang="en-US" sz="3867" dirty="0"/>
              <a:t>An </a:t>
            </a:r>
            <a:r>
              <a:rPr lang="en-US" sz="3867" b="1" dirty="0">
                <a:solidFill>
                  <a:schemeClr val="accent1"/>
                </a:solidFill>
              </a:rPr>
              <a:t>open source </a:t>
            </a:r>
            <a:r>
              <a:rPr lang="en-US" sz="3867" dirty="0"/>
              <a:t>and </a:t>
            </a:r>
            <a:r>
              <a:rPr lang="en-US" sz="3867" b="1" dirty="0">
                <a:solidFill>
                  <a:schemeClr val="accent1"/>
                </a:solidFill>
              </a:rPr>
              <a:t>cross-platform</a:t>
            </a:r>
            <a:r>
              <a:rPr lang="en-US" sz="3867" dirty="0"/>
              <a:t> machine learning framework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53FCD07-AB18-4381-9962-5F7B5797B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07999" y="2755878"/>
            <a:ext cx="4086321" cy="40958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8EB523-2B61-47E6-A718-8E2E5591EE14}"/>
              </a:ext>
            </a:extLst>
          </p:cNvPr>
          <p:cNvSpPr/>
          <p:nvPr/>
        </p:nvSpPr>
        <p:spPr>
          <a:xfrm>
            <a:off x="2936971" y="1965157"/>
            <a:ext cx="3556000" cy="1463843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r"/>
            <a:r>
              <a:rPr lang="en-US" sz="2300" b="1" dirty="0">
                <a:solidFill>
                  <a:schemeClr val="tx2"/>
                </a:solidFill>
              </a:rPr>
              <a:t>Built for .NET developers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7EBE1A-7BCB-405B-8F3B-DBB884DF8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171" y="2303415"/>
            <a:ext cx="742951" cy="7302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BC16F0-0CA6-42DE-AF03-12CC5B7B18DF}"/>
              </a:ext>
            </a:extLst>
          </p:cNvPr>
          <p:cNvSpPr/>
          <p:nvPr/>
        </p:nvSpPr>
        <p:spPr>
          <a:xfrm>
            <a:off x="6833194" y="1965157"/>
            <a:ext cx="3981109" cy="1463843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r"/>
            <a:r>
              <a:rPr lang="en-US" sz="2300" b="1" dirty="0">
                <a:solidFill>
                  <a:schemeClr val="tx2"/>
                </a:solidFill>
              </a:rPr>
              <a:t>Custom ML made easy with tools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C3F99B-D6FC-46C2-849C-8FE03A2C9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393" y="2291383"/>
            <a:ext cx="825503" cy="8113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4CB2F8-D850-4878-BDA2-61BD6AF102C4}"/>
              </a:ext>
            </a:extLst>
          </p:cNvPr>
          <p:cNvSpPr/>
          <p:nvPr/>
        </p:nvSpPr>
        <p:spPr>
          <a:xfrm>
            <a:off x="2979749" y="3925191"/>
            <a:ext cx="3556000" cy="1463843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r"/>
            <a:r>
              <a:rPr lang="en-US" sz="2300" b="1" dirty="0">
                <a:solidFill>
                  <a:schemeClr val="tx2"/>
                </a:solidFill>
              </a:rPr>
              <a:t>Extended with TensorFlow &amp; more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7614BA-F48B-41C9-8129-55BE9581C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0171" y="4400795"/>
            <a:ext cx="609600" cy="6693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DC4CC2-23AB-4307-80A9-DC7199391ABE}"/>
              </a:ext>
            </a:extLst>
          </p:cNvPr>
          <p:cNvSpPr/>
          <p:nvPr/>
        </p:nvSpPr>
        <p:spPr>
          <a:xfrm>
            <a:off x="6833195" y="3925191"/>
            <a:ext cx="3981108" cy="1463843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r"/>
            <a:r>
              <a:rPr lang="en-US" sz="2300" b="1" dirty="0">
                <a:solidFill>
                  <a:schemeClr val="tx2"/>
                </a:solidFill>
              </a:rPr>
              <a:t>Trusted &amp;</a:t>
            </a:r>
          </a:p>
          <a:p>
            <a:pPr lvl="1" algn="r"/>
            <a:r>
              <a:rPr lang="en-US" sz="2300" b="1" dirty="0">
                <a:solidFill>
                  <a:schemeClr val="tx2"/>
                </a:solidFill>
              </a:rPr>
              <a:t>proven at scale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D2D258-55B7-49FC-92A2-790ED8672B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7011" y="4258768"/>
            <a:ext cx="736264" cy="8113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D12067-55C2-4FB5-8C9B-7C51CC627EF4}"/>
              </a:ext>
            </a:extLst>
          </p:cNvPr>
          <p:cNvSpPr txBox="1"/>
          <p:nvPr/>
        </p:nvSpPr>
        <p:spPr>
          <a:xfrm>
            <a:off x="3570412" y="2560149"/>
            <a:ext cx="60017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accent1"/>
                </a:solidFill>
              </a:rPr>
              <a:t>C#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F1DE21-393E-4DF5-AD16-6FD3201AD59E}"/>
              </a:ext>
            </a:extLst>
          </p:cNvPr>
          <p:cNvSpPr txBox="1"/>
          <p:nvPr/>
        </p:nvSpPr>
        <p:spPr>
          <a:xfrm>
            <a:off x="3400300" y="2785852"/>
            <a:ext cx="60017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accent1"/>
                </a:solidFill>
              </a:rPr>
              <a:t>F#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A96F9-CBCF-4BAA-BD60-36BBEE58410E}"/>
              </a:ext>
            </a:extLst>
          </p:cNvPr>
          <p:cNvSpPr txBox="1"/>
          <p:nvPr/>
        </p:nvSpPr>
        <p:spPr>
          <a:xfrm>
            <a:off x="2903750" y="6208931"/>
            <a:ext cx="3192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http://dot.net/ml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C2944-E0A4-4C6F-BC58-FD5C2EDC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5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5" grpId="0" animBg="1"/>
      <p:bldP spid="17" grpId="0" animBg="1"/>
      <p:bldP spid="19" grpId="0"/>
      <p:bldP spid="20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CFF919-6419-4616-A06B-E7DA153F5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05" y="275167"/>
            <a:ext cx="11997559" cy="8611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ML.NET runs anywhere</a:t>
            </a:r>
            <a:endParaRPr lang="en-US" sz="3867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41DDCB-3C67-4371-B90F-66DD6984D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9"/>
          <a:stretch/>
        </p:blipFill>
        <p:spPr bwMode="auto">
          <a:xfrm>
            <a:off x="1563699" y="2208096"/>
            <a:ext cx="4877294" cy="388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B5EFDD-FB9C-4EF0-B76A-DC6AAB684D92}"/>
              </a:ext>
            </a:extLst>
          </p:cNvPr>
          <p:cNvSpPr/>
          <p:nvPr/>
        </p:nvSpPr>
        <p:spPr>
          <a:xfrm>
            <a:off x="6913266" y="2228671"/>
            <a:ext cx="4511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Supported processor arch.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x64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x86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B412F-7F53-4E13-9534-A531D86B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6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1A2054A-82A5-4713-82C4-08FA1882E5E4}"/>
              </a:ext>
            </a:extLst>
          </p:cNvPr>
          <p:cNvGrpSpPr/>
          <p:nvPr/>
        </p:nvGrpSpPr>
        <p:grpSpPr>
          <a:xfrm>
            <a:off x="254777" y="3319446"/>
            <a:ext cx="2584879" cy="831587"/>
            <a:chOff x="413448" y="3327187"/>
            <a:chExt cx="2584878" cy="8315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FC6B3D-B785-4770-8201-5C5206F9CF06}"/>
                </a:ext>
              </a:extLst>
            </p:cNvPr>
            <p:cNvSpPr txBox="1"/>
            <p:nvPr/>
          </p:nvSpPr>
          <p:spPr>
            <a:xfrm>
              <a:off x="1613529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E33073-F9E0-465A-8221-E96249F1A813}"/>
                </a:ext>
              </a:extLst>
            </p:cNvPr>
            <p:cNvSpPr/>
            <p:nvPr/>
          </p:nvSpPr>
          <p:spPr>
            <a:xfrm>
              <a:off x="413448" y="3789441"/>
              <a:ext cx="25848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DFF36D-0438-4EA8-A6BD-A3AD4C54376E}"/>
              </a:ext>
            </a:extLst>
          </p:cNvPr>
          <p:cNvGrpSpPr/>
          <p:nvPr/>
        </p:nvGrpSpPr>
        <p:grpSpPr>
          <a:xfrm>
            <a:off x="2427030" y="2435668"/>
            <a:ext cx="2584879" cy="800809"/>
            <a:chOff x="413448" y="3327187"/>
            <a:chExt cx="2584878" cy="80080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FF5781-FAD0-4873-B88D-8B2FAE7F1C35}"/>
                </a:ext>
              </a:extLst>
            </p:cNvPr>
            <p:cNvSpPr txBox="1"/>
            <p:nvPr/>
          </p:nvSpPr>
          <p:spPr>
            <a:xfrm>
              <a:off x="1613553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29D672-A7DB-468D-9074-85C039693DBE}"/>
                </a:ext>
              </a:extLst>
            </p:cNvPr>
            <p:cNvSpPr/>
            <p:nvPr/>
          </p:nvSpPr>
          <p:spPr>
            <a:xfrm>
              <a:off x="413448" y="3789441"/>
              <a:ext cx="25848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4E63B2B-BF25-4A8E-A43B-28EDDE9F7637}"/>
              </a:ext>
            </a:extLst>
          </p:cNvPr>
          <p:cNvSpPr txBox="1"/>
          <p:nvPr/>
        </p:nvSpPr>
        <p:spPr>
          <a:xfrm>
            <a:off x="2915232" y="26677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1E3BB-6186-4342-95BB-505E2A9DEC08}"/>
              </a:ext>
            </a:extLst>
          </p:cNvPr>
          <p:cNvSpPr txBox="1"/>
          <p:nvPr/>
        </p:nvSpPr>
        <p:spPr>
          <a:xfrm>
            <a:off x="3639527" y="2436253"/>
            <a:ext cx="184730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F18167-CA6D-4442-935C-8B3862384731}"/>
              </a:ext>
            </a:extLst>
          </p:cNvPr>
          <p:cNvSpPr txBox="1"/>
          <p:nvPr/>
        </p:nvSpPr>
        <p:spPr>
          <a:xfrm>
            <a:off x="6365116" y="1245177"/>
            <a:ext cx="4542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sp>
        <p:nvSpPr>
          <p:cNvPr id="26" name="Photo2_EB9F" title="Icon of a photo of a landscape">
            <a:extLst>
              <a:ext uri="{FF2B5EF4-FFF2-40B4-BE49-F238E27FC236}">
                <a16:creationId xmlns:a16="http://schemas.microsoft.com/office/drawing/2014/main" id="{B2768C87-F8FE-4F62-9B57-8D62148F563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2157" y="3376959"/>
            <a:ext cx="470836" cy="345547"/>
          </a:xfrm>
          <a:custGeom>
            <a:avLst/>
            <a:gdLst>
              <a:gd name="T0" fmla="*/ 3752 w 3752"/>
              <a:gd name="T1" fmla="*/ 2752 h 2752"/>
              <a:gd name="T2" fmla="*/ 0 w 3752"/>
              <a:gd name="T3" fmla="*/ 2752 h 2752"/>
              <a:gd name="T4" fmla="*/ 0 w 3752"/>
              <a:gd name="T5" fmla="*/ 0 h 2752"/>
              <a:gd name="T6" fmla="*/ 3752 w 3752"/>
              <a:gd name="T7" fmla="*/ 0 h 2752"/>
              <a:gd name="T8" fmla="*/ 3752 w 3752"/>
              <a:gd name="T9" fmla="*/ 2752 h 2752"/>
              <a:gd name="T10" fmla="*/ 2951 w 3752"/>
              <a:gd name="T11" fmla="*/ 751 h 2752"/>
              <a:gd name="T12" fmla="*/ 3002 w 3752"/>
              <a:gd name="T13" fmla="*/ 801 h 2752"/>
              <a:gd name="T14" fmla="*/ 3052 w 3752"/>
              <a:gd name="T15" fmla="*/ 751 h 2752"/>
              <a:gd name="T16" fmla="*/ 3002 w 3752"/>
              <a:gd name="T17" fmla="*/ 700 h 2752"/>
              <a:gd name="T18" fmla="*/ 2951 w 3752"/>
              <a:gd name="T19" fmla="*/ 751 h 2752"/>
              <a:gd name="T20" fmla="*/ 3002 w 3752"/>
              <a:gd name="T21" fmla="*/ 2752 h 2752"/>
              <a:gd name="T22" fmla="*/ 1000 w 3752"/>
              <a:gd name="T23" fmla="*/ 751 h 2752"/>
              <a:gd name="T24" fmla="*/ 0 w 3752"/>
              <a:gd name="T25" fmla="*/ 1751 h 2752"/>
              <a:gd name="T26" fmla="*/ 3752 w 3752"/>
              <a:gd name="T27" fmla="*/ 2502 h 2752"/>
              <a:gd name="T28" fmla="*/ 2752 w 3752"/>
              <a:gd name="T29" fmla="*/ 1501 h 2752"/>
              <a:gd name="T30" fmla="*/ 2251 w 3752"/>
              <a:gd name="T31" fmla="*/ 2001 h 2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52" h="2752">
                <a:moveTo>
                  <a:pt x="3752" y="2752"/>
                </a:moveTo>
                <a:cubicBezTo>
                  <a:pt x="0" y="2752"/>
                  <a:pt x="0" y="2752"/>
                  <a:pt x="0" y="2752"/>
                </a:cubicBezTo>
                <a:cubicBezTo>
                  <a:pt x="0" y="0"/>
                  <a:pt x="0" y="0"/>
                  <a:pt x="0" y="0"/>
                </a:cubicBezTo>
                <a:cubicBezTo>
                  <a:pt x="3752" y="0"/>
                  <a:pt x="3752" y="0"/>
                  <a:pt x="3752" y="0"/>
                </a:cubicBezTo>
                <a:lnTo>
                  <a:pt x="3752" y="2752"/>
                </a:lnTo>
                <a:close/>
                <a:moveTo>
                  <a:pt x="2951" y="751"/>
                </a:moveTo>
                <a:cubicBezTo>
                  <a:pt x="2951" y="778"/>
                  <a:pt x="2974" y="801"/>
                  <a:pt x="3002" y="801"/>
                </a:cubicBezTo>
                <a:cubicBezTo>
                  <a:pt x="3030" y="801"/>
                  <a:pt x="3052" y="778"/>
                  <a:pt x="3052" y="751"/>
                </a:cubicBezTo>
                <a:cubicBezTo>
                  <a:pt x="3052" y="723"/>
                  <a:pt x="3030" y="700"/>
                  <a:pt x="3002" y="700"/>
                </a:cubicBezTo>
                <a:cubicBezTo>
                  <a:pt x="2974" y="700"/>
                  <a:pt x="2951" y="723"/>
                  <a:pt x="2951" y="751"/>
                </a:cubicBezTo>
                <a:close/>
                <a:moveTo>
                  <a:pt x="3002" y="2752"/>
                </a:moveTo>
                <a:cubicBezTo>
                  <a:pt x="1000" y="751"/>
                  <a:pt x="1000" y="751"/>
                  <a:pt x="1000" y="751"/>
                </a:cubicBezTo>
                <a:cubicBezTo>
                  <a:pt x="0" y="1751"/>
                  <a:pt x="0" y="1751"/>
                  <a:pt x="0" y="1751"/>
                </a:cubicBezTo>
                <a:moveTo>
                  <a:pt x="3752" y="2502"/>
                </a:moveTo>
                <a:cubicBezTo>
                  <a:pt x="2752" y="1501"/>
                  <a:pt x="2752" y="1501"/>
                  <a:pt x="2752" y="1501"/>
                </a:cubicBezTo>
                <a:cubicBezTo>
                  <a:pt x="2251" y="2001"/>
                  <a:pt x="2251" y="2001"/>
                  <a:pt x="2251" y="2001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camera" title="Icon of a camera">
            <a:extLst>
              <a:ext uri="{FF2B5EF4-FFF2-40B4-BE49-F238E27FC236}">
                <a16:creationId xmlns:a16="http://schemas.microsoft.com/office/drawing/2014/main" id="{D6702F47-337E-432F-98FE-51469A72DED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2343" y="4413892"/>
            <a:ext cx="429260" cy="343049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factory_3" title="Icon of a factory or warehouse">
            <a:extLst>
              <a:ext uri="{FF2B5EF4-FFF2-40B4-BE49-F238E27FC236}">
                <a16:creationId xmlns:a16="http://schemas.microsoft.com/office/drawing/2014/main" id="{3E21944D-4F77-4A03-967F-0AC5F42D9E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54719" y="1575066"/>
            <a:ext cx="411480" cy="347225"/>
          </a:xfrm>
          <a:custGeom>
            <a:avLst/>
            <a:gdLst>
              <a:gd name="T0" fmla="*/ 394 w 394"/>
              <a:gd name="T1" fmla="*/ 101 h 244"/>
              <a:gd name="T2" fmla="*/ 394 w 394"/>
              <a:gd name="T3" fmla="*/ 244 h 244"/>
              <a:gd name="T4" fmla="*/ 0 w 394"/>
              <a:gd name="T5" fmla="*/ 244 h 244"/>
              <a:gd name="T6" fmla="*/ 0 w 394"/>
              <a:gd name="T7" fmla="*/ 101 h 244"/>
              <a:gd name="T8" fmla="*/ 76 w 394"/>
              <a:gd name="T9" fmla="*/ 45 h 244"/>
              <a:gd name="T10" fmla="*/ 76 w 394"/>
              <a:gd name="T11" fmla="*/ 101 h 244"/>
              <a:gd name="T12" fmla="*/ 160 w 394"/>
              <a:gd name="T13" fmla="*/ 45 h 244"/>
              <a:gd name="T14" fmla="*/ 160 w 394"/>
              <a:gd name="T15" fmla="*/ 101 h 244"/>
              <a:gd name="T16" fmla="*/ 394 w 394"/>
              <a:gd name="T17" fmla="*/ 101 h 244"/>
              <a:gd name="T18" fmla="*/ 309 w 394"/>
              <a:gd name="T19" fmla="*/ 101 h 244"/>
              <a:gd name="T20" fmla="*/ 289 w 394"/>
              <a:gd name="T21" fmla="*/ 0 h 244"/>
              <a:gd name="T22" fmla="*/ 273 w 394"/>
              <a:gd name="T23" fmla="*/ 0 h 244"/>
              <a:gd name="T24" fmla="*/ 256 w 394"/>
              <a:gd name="T25" fmla="*/ 101 h 244"/>
              <a:gd name="T26" fmla="*/ 378 w 394"/>
              <a:gd name="T27" fmla="*/ 101 h 244"/>
              <a:gd name="T28" fmla="*/ 358 w 394"/>
              <a:gd name="T29" fmla="*/ 0 h 244"/>
              <a:gd name="T30" fmla="*/ 340 w 394"/>
              <a:gd name="T31" fmla="*/ 0 h 244"/>
              <a:gd name="T32" fmla="*/ 324 w 394"/>
              <a:gd name="T33" fmla="*/ 101 h 244"/>
              <a:gd name="T34" fmla="*/ 57 w 394"/>
              <a:gd name="T35" fmla="*/ 144 h 244"/>
              <a:gd name="T36" fmla="*/ 36 w 394"/>
              <a:gd name="T37" fmla="*/ 144 h 244"/>
              <a:gd name="T38" fmla="*/ 36 w 394"/>
              <a:gd name="T39" fmla="*/ 165 h 244"/>
              <a:gd name="T40" fmla="*/ 57 w 394"/>
              <a:gd name="T41" fmla="*/ 165 h 244"/>
              <a:gd name="T42" fmla="*/ 57 w 394"/>
              <a:gd name="T43" fmla="*/ 144 h 244"/>
              <a:gd name="T44" fmla="*/ 131 w 394"/>
              <a:gd name="T45" fmla="*/ 144 h 244"/>
              <a:gd name="T46" fmla="*/ 112 w 394"/>
              <a:gd name="T47" fmla="*/ 144 h 244"/>
              <a:gd name="T48" fmla="*/ 112 w 394"/>
              <a:gd name="T49" fmla="*/ 165 h 244"/>
              <a:gd name="T50" fmla="*/ 131 w 394"/>
              <a:gd name="T51" fmla="*/ 165 h 244"/>
              <a:gd name="T52" fmla="*/ 131 w 394"/>
              <a:gd name="T53" fmla="*/ 144 h 244"/>
              <a:gd name="T54" fmla="*/ 207 w 394"/>
              <a:gd name="T55" fmla="*/ 144 h 244"/>
              <a:gd name="T56" fmla="*/ 188 w 394"/>
              <a:gd name="T57" fmla="*/ 144 h 244"/>
              <a:gd name="T58" fmla="*/ 188 w 394"/>
              <a:gd name="T59" fmla="*/ 165 h 244"/>
              <a:gd name="T60" fmla="*/ 207 w 394"/>
              <a:gd name="T61" fmla="*/ 165 h 244"/>
              <a:gd name="T62" fmla="*/ 207 w 394"/>
              <a:gd name="T63" fmla="*/ 144 h 244"/>
              <a:gd name="T64" fmla="*/ 283 w 394"/>
              <a:gd name="T65" fmla="*/ 144 h 244"/>
              <a:gd name="T66" fmla="*/ 262 w 394"/>
              <a:gd name="T67" fmla="*/ 144 h 244"/>
              <a:gd name="T68" fmla="*/ 262 w 394"/>
              <a:gd name="T69" fmla="*/ 165 h 244"/>
              <a:gd name="T70" fmla="*/ 283 w 394"/>
              <a:gd name="T71" fmla="*/ 165 h 244"/>
              <a:gd name="T72" fmla="*/ 283 w 394"/>
              <a:gd name="T73" fmla="*/ 144 h 244"/>
              <a:gd name="T74" fmla="*/ 358 w 394"/>
              <a:gd name="T75" fmla="*/ 144 h 244"/>
              <a:gd name="T76" fmla="*/ 338 w 394"/>
              <a:gd name="T77" fmla="*/ 144 h 244"/>
              <a:gd name="T78" fmla="*/ 338 w 394"/>
              <a:gd name="T79" fmla="*/ 165 h 244"/>
              <a:gd name="T80" fmla="*/ 358 w 394"/>
              <a:gd name="T81" fmla="*/ 165 h 244"/>
              <a:gd name="T82" fmla="*/ 358 w 394"/>
              <a:gd name="T83" fmla="*/ 1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4" h="244">
                <a:moveTo>
                  <a:pt x="394" y="101"/>
                </a:moveTo>
                <a:lnTo>
                  <a:pt x="394" y="244"/>
                </a:lnTo>
                <a:lnTo>
                  <a:pt x="0" y="244"/>
                </a:lnTo>
                <a:lnTo>
                  <a:pt x="0" y="101"/>
                </a:lnTo>
                <a:lnTo>
                  <a:pt x="76" y="45"/>
                </a:lnTo>
                <a:lnTo>
                  <a:pt x="76" y="101"/>
                </a:lnTo>
                <a:lnTo>
                  <a:pt x="160" y="45"/>
                </a:lnTo>
                <a:lnTo>
                  <a:pt x="160" y="101"/>
                </a:lnTo>
                <a:lnTo>
                  <a:pt x="394" y="101"/>
                </a:lnTo>
                <a:moveTo>
                  <a:pt x="309" y="101"/>
                </a:moveTo>
                <a:lnTo>
                  <a:pt x="289" y="0"/>
                </a:lnTo>
                <a:lnTo>
                  <a:pt x="273" y="0"/>
                </a:lnTo>
                <a:lnTo>
                  <a:pt x="256" y="101"/>
                </a:lnTo>
                <a:moveTo>
                  <a:pt x="378" y="101"/>
                </a:moveTo>
                <a:lnTo>
                  <a:pt x="358" y="0"/>
                </a:lnTo>
                <a:lnTo>
                  <a:pt x="340" y="0"/>
                </a:lnTo>
                <a:lnTo>
                  <a:pt x="324" y="101"/>
                </a:lnTo>
                <a:moveTo>
                  <a:pt x="57" y="144"/>
                </a:moveTo>
                <a:lnTo>
                  <a:pt x="36" y="144"/>
                </a:lnTo>
                <a:lnTo>
                  <a:pt x="36" y="165"/>
                </a:lnTo>
                <a:lnTo>
                  <a:pt x="57" y="165"/>
                </a:lnTo>
                <a:lnTo>
                  <a:pt x="57" y="144"/>
                </a:lnTo>
                <a:moveTo>
                  <a:pt x="131" y="144"/>
                </a:moveTo>
                <a:lnTo>
                  <a:pt x="112" y="144"/>
                </a:lnTo>
                <a:lnTo>
                  <a:pt x="112" y="165"/>
                </a:lnTo>
                <a:lnTo>
                  <a:pt x="131" y="165"/>
                </a:lnTo>
                <a:lnTo>
                  <a:pt x="131" y="144"/>
                </a:lnTo>
                <a:moveTo>
                  <a:pt x="207" y="144"/>
                </a:moveTo>
                <a:lnTo>
                  <a:pt x="188" y="144"/>
                </a:lnTo>
                <a:lnTo>
                  <a:pt x="188" y="165"/>
                </a:lnTo>
                <a:lnTo>
                  <a:pt x="207" y="165"/>
                </a:lnTo>
                <a:lnTo>
                  <a:pt x="207" y="144"/>
                </a:lnTo>
                <a:moveTo>
                  <a:pt x="283" y="144"/>
                </a:moveTo>
                <a:lnTo>
                  <a:pt x="262" y="144"/>
                </a:lnTo>
                <a:lnTo>
                  <a:pt x="262" y="165"/>
                </a:lnTo>
                <a:lnTo>
                  <a:pt x="283" y="165"/>
                </a:lnTo>
                <a:lnTo>
                  <a:pt x="283" y="144"/>
                </a:lnTo>
                <a:moveTo>
                  <a:pt x="358" y="144"/>
                </a:moveTo>
                <a:lnTo>
                  <a:pt x="338" y="144"/>
                </a:lnTo>
                <a:lnTo>
                  <a:pt x="338" y="165"/>
                </a:lnTo>
                <a:lnTo>
                  <a:pt x="358" y="165"/>
                </a:lnTo>
                <a:lnTo>
                  <a:pt x="358" y="144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ShoppingCart_E7BF" title="Icon of a shopping cart">
            <a:extLst>
              <a:ext uri="{FF2B5EF4-FFF2-40B4-BE49-F238E27FC236}">
                <a16:creationId xmlns:a16="http://schemas.microsoft.com/office/drawing/2014/main" id="{688686FC-526A-4C1E-90DC-6291C5F058E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30670" y="2523829"/>
            <a:ext cx="430126" cy="36576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people_3" title="Icon of a person surrounded by brackets">
            <a:extLst>
              <a:ext uri="{FF2B5EF4-FFF2-40B4-BE49-F238E27FC236}">
                <a16:creationId xmlns:a16="http://schemas.microsoft.com/office/drawing/2014/main" id="{98C45569-F45A-4450-98E9-9270AC4219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61983" y="3472183"/>
            <a:ext cx="403722" cy="406950"/>
          </a:xfrm>
          <a:custGeom>
            <a:avLst/>
            <a:gdLst>
              <a:gd name="T0" fmla="*/ 346 w 346"/>
              <a:gd name="T1" fmla="*/ 265 h 348"/>
              <a:gd name="T2" fmla="*/ 346 w 346"/>
              <a:gd name="T3" fmla="*/ 348 h 348"/>
              <a:gd name="T4" fmla="*/ 263 w 346"/>
              <a:gd name="T5" fmla="*/ 348 h 348"/>
              <a:gd name="T6" fmla="*/ 346 w 346"/>
              <a:gd name="T7" fmla="*/ 83 h 348"/>
              <a:gd name="T8" fmla="*/ 346 w 346"/>
              <a:gd name="T9" fmla="*/ 0 h 348"/>
              <a:gd name="T10" fmla="*/ 263 w 346"/>
              <a:gd name="T11" fmla="*/ 0 h 348"/>
              <a:gd name="T12" fmla="*/ 83 w 346"/>
              <a:gd name="T13" fmla="*/ 0 h 348"/>
              <a:gd name="T14" fmla="*/ 0 w 346"/>
              <a:gd name="T15" fmla="*/ 0 h 348"/>
              <a:gd name="T16" fmla="*/ 0 w 346"/>
              <a:gd name="T17" fmla="*/ 83 h 348"/>
              <a:gd name="T18" fmla="*/ 0 w 346"/>
              <a:gd name="T19" fmla="*/ 265 h 348"/>
              <a:gd name="T20" fmla="*/ 0 w 346"/>
              <a:gd name="T21" fmla="*/ 348 h 348"/>
              <a:gd name="T22" fmla="*/ 83 w 346"/>
              <a:gd name="T23" fmla="*/ 348 h 348"/>
              <a:gd name="T24" fmla="*/ 173 w 346"/>
              <a:gd name="T25" fmla="*/ 184 h 348"/>
              <a:gd name="T26" fmla="*/ 229 w 346"/>
              <a:gd name="T27" fmla="*/ 129 h 348"/>
              <a:gd name="T28" fmla="*/ 173 w 346"/>
              <a:gd name="T29" fmla="*/ 73 h 348"/>
              <a:gd name="T30" fmla="*/ 117 w 346"/>
              <a:gd name="T31" fmla="*/ 129 h 348"/>
              <a:gd name="T32" fmla="*/ 173 w 346"/>
              <a:gd name="T33" fmla="*/ 184 h 348"/>
              <a:gd name="T34" fmla="*/ 262 w 346"/>
              <a:gd name="T35" fmla="*/ 275 h 348"/>
              <a:gd name="T36" fmla="*/ 172 w 346"/>
              <a:gd name="T37" fmla="*/ 184 h 348"/>
              <a:gd name="T38" fmla="*/ 82 w 346"/>
              <a:gd name="T39" fmla="*/ 27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6" h="348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78BBF708-9677-46F9-85E9-08327CB91F2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33090" y="1473058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circle" title="Icon of a circle with three smaller circles on it">
            <a:extLst>
              <a:ext uri="{FF2B5EF4-FFF2-40B4-BE49-F238E27FC236}">
                <a16:creationId xmlns:a16="http://schemas.microsoft.com/office/drawing/2014/main" id="{679C4BFB-AC24-43EC-98F1-E6BD856D5B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9838" y="5540481"/>
            <a:ext cx="413479" cy="420347"/>
          </a:xfrm>
          <a:custGeom>
            <a:avLst/>
            <a:gdLst>
              <a:gd name="T0" fmla="*/ 26 w 340"/>
              <a:gd name="T1" fmla="*/ 224 h 345"/>
              <a:gd name="T2" fmla="*/ 23 w 340"/>
              <a:gd name="T3" fmla="*/ 198 h 345"/>
              <a:gd name="T4" fmla="*/ 119 w 340"/>
              <a:gd name="T5" fmla="*/ 59 h 345"/>
              <a:gd name="T6" fmla="*/ 77 w 340"/>
              <a:gd name="T7" fmla="*/ 312 h 345"/>
              <a:gd name="T8" fmla="*/ 170 w 340"/>
              <a:gd name="T9" fmla="*/ 345 h 345"/>
              <a:gd name="T10" fmla="*/ 262 w 340"/>
              <a:gd name="T11" fmla="*/ 312 h 345"/>
              <a:gd name="T12" fmla="*/ 314 w 340"/>
              <a:gd name="T13" fmla="*/ 224 h 345"/>
              <a:gd name="T14" fmla="*/ 317 w 340"/>
              <a:gd name="T15" fmla="*/ 198 h 345"/>
              <a:gd name="T16" fmla="*/ 220 w 340"/>
              <a:gd name="T17" fmla="*/ 60 h 345"/>
              <a:gd name="T18" fmla="*/ 170 w 340"/>
              <a:gd name="T19" fmla="*/ 102 h 345"/>
              <a:gd name="T20" fmla="*/ 221 w 340"/>
              <a:gd name="T21" fmla="*/ 51 h 345"/>
              <a:gd name="T22" fmla="*/ 170 w 340"/>
              <a:gd name="T23" fmla="*/ 0 h 345"/>
              <a:gd name="T24" fmla="*/ 119 w 340"/>
              <a:gd name="T25" fmla="*/ 51 h 345"/>
              <a:gd name="T26" fmla="*/ 170 w 340"/>
              <a:gd name="T27" fmla="*/ 102 h 345"/>
              <a:gd name="T28" fmla="*/ 51 w 340"/>
              <a:gd name="T29" fmla="*/ 319 h 345"/>
              <a:gd name="T30" fmla="*/ 102 w 340"/>
              <a:gd name="T31" fmla="*/ 268 h 345"/>
              <a:gd name="T32" fmla="*/ 51 w 340"/>
              <a:gd name="T33" fmla="*/ 217 h 345"/>
              <a:gd name="T34" fmla="*/ 0 w 340"/>
              <a:gd name="T35" fmla="*/ 268 h 345"/>
              <a:gd name="T36" fmla="*/ 51 w 340"/>
              <a:gd name="T37" fmla="*/ 319 h 345"/>
              <a:gd name="T38" fmla="*/ 289 w 340"/>
              <a:gd name="T39" fmla="*/ 319 h 345"/>
              <a:gd name="T40" fmla="*/ 340 w 340"/>
              <a:gd name="T41" fmla="*/ 268 h 345"/>
              <a:gd name="T42" fmla="*/ 289 w 340"/>
              <a:gd name="T43" fmla="*/ 217 h 345"/>
              <a:gd name="T44" fmla="*/ 238 w 340"/>
              <a:gd name="T45" fmla="*/ 268 h 345"/>
              <a:gd name="T46" fmla="*/ 289 w 340"/>
              <a:gd name="T47" fmla="*/ 319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0" h="345">
                <a:moveTo>
                  <a:pt x="26" y="224"/>
                </a:moveTo>
                <a:cubicBezTo>
                  <a:pt x="24" y="215"/>
                  <a:pt x="23" y="208"/>
                  <a:pt x="23" y="198"/>
                </a:cubicBezTo>
                <a:cubicBezTo>
                  <a:pt x="23" y="136"/>
                  <a:pt x="65" y="81"/>
                  <a:pt x="119" y="59"/>
                </a:cubicBezTo>
                <a:moveTo>
                  <a:pt x="77" y="312"/>
                </a:moveTo>
                <a:cubicBezTo>
                  <a:pt x="103" y="334"/>
                  <a:pt x="134" y="345"/>
                  <a:pt x="170" y="345"/>
                </a:cubicBezTo>
                <a:cubicBezTo>
                  <a:pt x="207" y="345"/>
                  <a:pt x="236" y="334"/>
                  <a:pt x="262" y="312"/>
                </a:cubicBezTo>
                <a:moveTo>
                  <a:pt x="314" y="224"/>
                </a:moveTo>
                <a:cubicBezTo>
                  <a:pt x="316" y="214"/>
                  <a:pt x="317" y="208"/>
                  <a:pt x="317" y="198"/>
                </a:cubicBezTo>
                <a:cubicBezTo>
                  <a:pt x="317" y="134"/>
                  <a:pt x="277" y="80"/>
                  <a:pt x="220" y="60"/>
                </a:cubicBezTo>
                <a:moveTo>
                  <a:pt x="170" y="102"/>
                </a:moveTo>
                <a:cubicBezTo>
                  <a:pt x="198" y="102"/>
                  <a:pt x="221" y="79"/>
                  <a:pt x="221" y="51"/>
                </a:cubicBezTo>
                <a:cubicBezTo>
                  <a:pt x="221" y="23"/>
                  <a:pt x="198" y="0"/>
                  <a:pt x="170" y="0"/>
                </a:cubicBezTo>
                <a:cubicBezTo>
                  <a:pt x="142" y="0"/>
                  <a:pt x="119" y="23"/>
                  <a:pt x="119" y="51"/>
                </a:cubicBezTo>
                <a:cubicBezTo>
                  <a:pt x="119" y="79"/>
                  <a:pt x="142" y="102"/>
                  <a:pt x="170" y="102"/>
                </a:cubicBezTo>
                <a:close/>
                <a:moveTo>
                  <a:pt x="51" y="319"/>
                </a:moveTo>
                <a:cubicBezTo>
                  <a:pt x="79" y="319"/>
                  <a:pt x="102" y="297"/>
                  <a:pt x="102" y="268"/>
                </a:cubicBezTo>
                <a:cubicBezTo>
                  <a:pt x="102" y="240"/>
                  <a:pt x="79" y="217"/>
                  <a:pt x="51" y="217"/>
                </a:cubicBezTo>
                <a:cubicBezTo>
                  <a:pt x="23" y="217"/>
                  <a:pt x="0" y="240"/>
                  <a:pt x="0" y="268"/>
                </a:cubicBezTo>
                <a:cubicBezTo>
                  <a:pt x="0" y="297"/>
                  <a:pt x="23" y="319"/>
                  <a:pt x="51" y="319"/>
                </a:cubicBezTo>
                <a:close/>
                <a:moveTo>
                  <a:pt x="289" y="319"/>
                </a:moveTo>
                <a:cubicBezTo>
                  <a:pt x="317" y="319"/>
                  <a:pt x="340" y="297"/>
                  <a:pt x="340" y="268"/>
                </a:cubicBezTo>
                <a:cubicBezTo>
                  <a:pt x="340" y="240"/>
                  <a:pt x="317" y="217"/>
                  <a:pt x="289" y="217"/>
                </a:cubicBezTo>
                <a:cubicBezTo>
                  <a:pt x="261" y="217"/>
                  <a:pt x="238" y="240"/>
                  <a:pt x="238" y="268"/>
                </a:cubicBezTo>
                <a:cubicBezTo>
                  <a:pt x="238" y="297"/>
                  <a:pt x="261" y="319"/>
                  <a:pt x="289" y="319"/>
                </a:cubicBezTo>
                <a:close/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emoticon" title="Icon of a face smiling">
            <a:extLst>
              <a:ext uri="{FF2B5EF4-FFF2-40B4-BE49-F238E27FC236}">
                <a16:creationId xmlns:a16="http://schemas.microsoft.com/office/drawing/2014/main" id="{69010C29-A33A-4BA3-B1AB-1660E803962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5461" y="1486298"/>
            <a:ext cx="365760" cy="365760"/>
          </a:xfrm>
          <a:custGeom>
            <a:avLst/>
            <a:gdLst>
              <a:gd name="T0" fmla="*/ 312 w 312"/>
              <a:gd name="T1" fmla="*/ 156 h 312"/>
              <a:gd name="T2" fmla="*/ 156 w 312"/>
              <a:gd name="T3" fmla="*/ 312 h 312"/>
              <a:gd name="T4" fmla="*/ 0 w 312"/>
              <a:gd name="T5" fmla="*/ 156 h 312"/>
              <a:gd name="T6" fmla="*/ 156 w 312"/>
              <a:gd name="T7" fmla="*/ 0 h 312"/>
              <a:gd name="T8" fmla="*/ 312 w 312"/>
              <a:gd name="T9" fmla="*/ 156 h 312"/>
              <a:gd name="T10" fmla="*/ 73 w 312"/>
              <a:gd name="T11" fmla="*/ 200 h 312"/>
              <a:gd name="T12" fmla="*/ 156 w 312"/>
              <a:gd name="T13" fmla="*/ 250 h 312"/>
              <a:gd name="T14" fmla="*/ 239 w 312"/>
              <a:gd name="T15" fmla="*/ 200 h 312"/>
              <a:gd name="T16" fmla="*/ 94 w 312"/>
              <a:gd name="T17" fmla="*/ 100 h 312"/>
              <a:gd name="T18" fmla="*/ 80 w 312"/>
              <a:gd name="T19" fmla="*/ 114 h 312"/>
              <a:gd name="T20" fmla="*/ 94 w 312"/>
              <a:gd name="T21" fmla="*/ 128 h 312"/>
              <a:gd name="T22" fmla="*/ 108 w 312"/>
              <a:gd name="T23" fmla="*/ 114 h 312"/>
              <a:gd name="T24" fmla="*/ 94 w 312"/>
              <a:gd name="T25" fmla="*/ 100 h 312"/>
              <a:gd name="T26" fmla="*/ 220 w 312"/>
              <a:gd name="T27" fmla="*/ 100 h 312"/>
              <a:gd name="T28" fmla="*/ 206 w 312"/>
              <a:gd name="T29" fmla="*/ 114 h 312"/>
              <a:gd name="T30" fmla="*/ 220 w 312"/>
              <a:gd name="T31" fmla="*/ 128 h 312"/>
              <a:gd name="T32" fmla="*/ 234 w 312"/>
              <a:gd name="T33" fmla="*/ 114 h 312"/>
              <a:gd name="T34" fmla="*/ 220 w 312"/>
              <a:gd name="T35" fmla="*/ 10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2" h="312">
                <a:moveTo>
                  <a:pt x="312" y="156"/>
                </a:moveTo>
                <a:cubicBezTo>
                  <a:pt x="312" y="242"/>
                  <a:pt x="242" y="312"/>
                  <a:pt x="156" y="312"/>
                </a:cubicBezTo>
                <a:cubicBezTo>
                  <a:pt x="70" y="312"/>
                  <a:pt x="0" y="242"/>
                  <a:pt x="0" y="156"/>
                </a:cubicBezTo>
                <a:cubicBezTo>
                  <a:pt x="0" y="70"/>
                  <a:pt x="70" y="0"/>
                  <a:pt x="156" y="0"/>
                </a:cubicBezTo>
                <a:cubicBezTo>
                  <a:pt x="242" y="0"/>
                  <a:pt x="312" y="70"/>
                  <a:pt x="312" y="156"/>
                </a:cubicBezTo>
                <a:close/>
                <a:moveTo>
                  <a:pt x="73" y="200"/>
                </a:moveTo>
                <a:cubicBezTo>
                  <a:pt x="89" y="230"/>
                  <a:pt x="120" y="250"/>
                  <a:pt x="156" y="250"/>
                </a:cubicBezTo>
                <a:cubicBezTo>
                  <a:pt x="192" y="250"/>
                  <a:pt x="223" y="230"/>
                  <a:pt x="239" y="200"/>
                </a:cubicBezTo>
                <a:moveTo>
                  <a:pt x="94" y="100"/>
                </a:moveTo>
                <a:cubicBezTo>
                  <a:pt x="86" y="100"/>
                  <a:pt x="80" y="106"/>
                  <a:pt x="80" y="114"/>
                </a:cubicBezTo>
                <a:cubicBezTo>
                  <a:pt x="80" y="122"/>
                  <a:pt x="86" y="128"/>
                  <a:pt x="94" y="128"/>
                </a:cubicBezTo>
                <a:cubicBezTo>
                  <a:pt x="102" y="128"/>
                  <a:pt x="108" y="122"/>
                  <a:pt x="108" y="114"/>
                </a:cubicBezTo>
                <a:cubicBezTo>
                  <a:pt x="108" y="106"/>
                  <a:pt x="102" y="100"/>
                  <a:pt x="94" y="100"/>
                </a:cubicBezTo>
                <a:close/>
                <a:moveTo>
                  <a:pt x="220" y="100"/>
                </a:moveTo>
                <a:cubicBezTo>
                  <a:pt x="212" y="100"/>
                  <a:pt x="206" y="106"/>
                  <a:pt x="206" y="114"/>
                </a:cubicBezTo>
                <a:cubicBezTo>
                  <a:pt x="206" y="122"/>
                  <a:pt x="212" y="128"/>
                  <a:pt x="220" y="128"/>
                </a:cubicBezTo>
                <a:cubicBezTo>
                  <a:pt x="228" y="128"/>
                  <a:pt x="234" y="122"/>
                  <a:pt x="234" y="114"/>
                </a:cubicBezTo>
                <a:cubicBezTo>
                  <a:pt x="234" y="106"/>
                  <a:pt x="228" y="100"/>
                  <a:pt x="220" y="100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EF7115-3EA3-4919-95DF-46D18A29800B}"/>
              </a:ext>
            </a:extLst>
          </p:cNvPr>
          <p:cNvSpPr txBox="1"/>
          <p:nvPr/>
        </p:nvSpPr>
        <p:spPr>
          <a:xfrm>
            <a:off x="68185" y="266790"/>
            <a:ext cx="9225924" cy="9048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00" normalizeH="0" baseline="0" noProof="0" dirty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 few things you can do with ML.NET 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4E33B18-BBC5-43BA-BA17-BB343DBAE62E}"/>
              </a:ext>
            </a:extLst>
          </p:cNvPr>
          <p:cNvSpPr txBox="1"/>
          <p:nvPr/>
        </p:nvSpPr>
        <p:spPr>
          <a:xfrm rot="19221271">
            <a:off x="805683" y="58545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8D08E7-AD10-4338-89D9-883DC0EA8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267" y="4026204"/>
            <a:ext cx="2257425" cy="523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AAD00C-805E-43C3-AA18-8CB2A7EF8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41" y="1308252"/>
            <a:ext cx="11644098" cy="51417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A49CD6B-661C-4BE6-84F8-D0E8C708EAF4}"/>
              </a:ext>
            </a:extLst>
          </p:cNvPr>
          <p:cNvSpPr txBox="1"/>
          <p:nvPr/>
        </p:nvSpPr>
        <p:spPr>
          <a:xfrm>
            <a:off x="1333423" y="5933060"/>
            <a:ext cx="10143577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more! Samples @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/>
              </a:rPr>
              <a:t>https://github.com/dotnet/machinelearning-samples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6387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F15E-D7D4-4B89-B89A-CE2F98896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383"/>
            <a:ext cx="9144000" cy="987791"/>
          </a:xfrm>
        </p:spPr>
        <p:txBody>
          <a:bodyPr/>
          <a:lstStyle/>
          <a:p>
            <a:r>
              <a:rPr lang="en-US" dirty="0"/>
              <a:t>ML.NET components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C1456-BEEB-42F8-8937-18DD945BB2CC}"/>
              </a:ext>
            </a:extLst>
          </p:cNvPr>
          <p:cNvSpPr/>
          <p:nvPr/>
        </p:nvSpPr>
        <p:spPr>
          <a:xfrm>
            <a:off x="726867" y="1594688"/>
            <a:ext cx="10557640" cy="109720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95D73F-FA8B-41DE-90EA-BC1F336C5212}"/>
              </a:ext>
            </a:extLst>
          </p:cNvPr>
          <p:cNvSpPr/>
          <p:nvPr/>
        </p:nvSpPr>
        <p:spPr bwMode="auto">
          <a:xfrm>
            <a:off x="726867" y="1159549"/>
            <a:ext cx="10546157" cy="82491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Developer friendly API for Machine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34A309-B4A6-4961-AB4B-F7C4B2C76D64}"/>
              </a:ext>
            </a:extLst>
          </p:cNvPr>
          <p:cNvSpPr/>
          <p:nvPr/>
        </p:nvSpPr>
        <p:spPr>
          <a:xfrm>
            <a:off x="885558" y="2107860"/>
            <a:ext cx="10222297" cy="493598"/>
          </a:xfrm>
          <a:prstGeom prst="rect">
            <a:avLst/>
          </a:prstGeom>
          <a:solidFill>
            <a:schemeClr val="tx2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F68626-BC1B-46BD-A1AE-305B6109A74F}"/>
              </a:ext>
            </a:extLst>
          </p:cNvPr>
          <p:cNvSpPr/>
          <p:nvPr/>
        </p:nvSpPr>
        <p:spPr>
          <a:xfrm>
            <a:off x="4097805" y="2154202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ML Model Training &amp; Consumption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BB2302-D53E-4E65-AEF1-0923348A9E61}"/>
              </a:ext>
            </a:extLst>
          </p:cNvPr>
          <p:cNvGrpSpPr/>
          <p:nvPr/>
        </p:nvGrpSpPr>
        <p:grpSpPr>
          <a:xfrm>
            <a:off x="6019270" y="2832764"/>
            <a:ext cx="2509966" cy="3625256"/>
            <a:chOff x="6019270" y="2832764"/>
            <a:chExt cx="2509966" cy="362525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D59A856-1DE2-4E5B-BACD-BE0297B5141E}"/>
                </a:ext>
              </a:extLst>
            </p:cNvPr>
            <p:cNvSpPr/>
            <p:nvPr/>
          </p:nvSpPr>
          <p:spPr>
            <a:xfrm>
              <a:off x="6019271" y="2832766"/>
              <a:ext cx="2509965" cy="3625254"/>
            </a:xfrm>
            <a:prstGeom prst="rect">
              <a:avLst/>
            </a:prstGeom>
            <a:solidFill>
              <a:srgbClr val="505050">
                <a:lumMod val="20000"/>
                <a:lumOff val="8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CD9CCBC-8192-4408-8D04-8DA41DA946CE}"/>
                </a:ext>
              </a:extLst>
            </p:cNvPr>
            <p:cNvSpPr/>
            <p:nvPr/>
          </p:nvSpPr>
          <p:spPr bwMode="auto">
            <a:xfrm>
              <a:off x="6019270" y="2832764"/>
              <a:ext cx="2507235" cy="540154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Model Consumption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&amp; Evaluation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3D43B25-1B00-4296-9427-009618873B13}"/>
                </a:ext>
              </a:extLst>
            </p:cNvPr>
            <p:cNvSpPr/>
            <p:nvPr/>
          </p:nvSpPr>
          <p:spPr>
            <a:xfrm>
              <a:off x="6176532" y="3511899"/>
              <a:ext cx="2191473" cy="89255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5336A31-B82E-4625-B800-C0C8B1BEA74E}"/>
                </a:ext>
              </a:extLst>
            </p:cNvPr>
            <p:cNvSpPr/>
            <p:nvPr/>
          </p:nvSpPr>
          <p:spPr>
            <a:xfrm>
              <a:off x="6176532" y="4489796"/>
              <a:ext cx="2191473" cy="65331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0C0F569-B2F9-4E2C-BB61-75FEBF1D7512}"/>
                </a:ext>
              </a:extLst>
            </p:cNvPr>
            <p:cNvSpPr/>
            <p:nvPr/>
          </p:nvSpPr>
          <p:spPr>
            <a:xfrm>
              <a:off x="6456091" y="4454955"/>
              <a:ext cx="177037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Evaluation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 Model Evaluators 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 Quality metrics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A19C3D2-B4FB-4C0E-80E6-0254E7EAAD48}"/>
                </a:ext>
              </a:extLst>
            </p:cNvPr>
            <p:cNvSpPr/>
            <p:nvPr/>
          </p:nvSpPr>
          <p:spPr>
            <a:xfrm>
              <a:off x="6456091" y="3485081"/>
              <a:ext cx="1824569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Consumption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Model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Prediction Engine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Prediction Engine Pool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021D7A-F10D-4228-BAF6-66AEB780ACBD}"/>
              </a:ext>
            </a:extLst>
          </p:cNvPr>
          <p:cNvGrpSpPr/>
          <p:nvPr/>
        </p:nvGrpSpPr>
        <p:grpSpPr>
          <a:xfrm>
            <a:off x="726867" y="2832764"/>
            <a:ext cx="2509966" cy="3625256"/>
            <a:chOff x="726867" y="2832764"/>
            <a:chExt cx="2509966" cy="362525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755C390-4380-46F2-9C7D-C0211DEA07A2}"/>
                </a:ext>
              </a:extLst>
            </p:cNvPr>
            <p:cNvSpPr/>
            <p:nvPr/>
          </p:nvSpPr>
          <p:spPr>
            <a:xfrm>
              <a:off x="726868" y="2832766"/>
              <a:ext cx="2509965" cy="3625254"/>
            </a:xfrm>
            <a:prstGeom prst="rect">
              <a:avLst/>
            </a:prstGeom>
            <a:solidFill>
              <a:srgbClr val="505050">
                <a:lumMod val="20000"/>
                <a:lumOff val="8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A0A19A8-14E5-4E9B-B9CE-1ED5D1F3DB08}"/>
                </a:ext>
              </a:extLst>
            </p:cNvPr>
            <p:cNvSpPr/>
            <p:nvPr/>
          </p:nvSpPr>
          <p:spPr bwMode="auto">
            <a:xfrm>
              <a:off x="726867" y="2832764"/>
              <a:ext cx="2507235" cy="540154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Data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BFB2AED-B39C-404C-8F26-5421F95DBCDA}"/>
                </a:ext>
              </a:extLst>
            </p:cNvPr>
            <p:cNvSpPr/>
            <p:nvPr/>
          </p:nvSpPr>
          <p:spPr>
            <a:xfrm>
              <a:off x="894179" y="3504819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IDataView</a:t>
              </a: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 (Data set)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216BF9-930F-4193-8A59-95679B5E9D45}"/>
                </a:ext>
              </a:extLst>
            </p:cNvPr>
            <p:cNvSpPr/>
            <p:nvPr/>
          </p:nvSpPr>
          <p:spPr>
            <a:xfrm>
              <a:off x="884747" y="3933359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File Loaders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69D94C5-EC91-4336-937B-0F01C6BB8DF0}"/>
                </a:ext>
              </a:extLst>
            </p:cNvPr>
            <p:cNvSpPr/>
            <p:nvPr/>
          </p:nvSpPr>
          <p:spPr>
            <a:xfrm>
              <a:off x="884746" y="4363724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Database Loader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A7239B5-3356-4476-BFB8-CEC4F2986D57}"/>
                </a:ext>
              </a:extLst>
            </p:cNvPr>
            <p:cNvSpPr/>
            <p:nvPr/>
          </p:nvSpPr>
          <p:spPr>
            <a:xfrm>
              <a:off x="894179" y="4794089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Image Loader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D604EC1-8646-4029-8F3D-6ABDE590E8E1}"/>
                </a:ext>
              </a:extLst>
            </p:cNvPr>
            <p:cNvSpPr/>
            <p:nvPr/>
          </p:nvSpPr>
          <p:spPr>
            <a:xfrm>
              <a:off x="894179" y="5222629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Data Transforms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B82A8A-B73C-4C11-AD46-D1AB1879B8F5}"/>
              </a:ext>
            </a:extLst>
          </p:cNvPr>
          <p:cNvGrpSpPr/>
          <p:nvPr/>
        </p:nvGrpSpPr>
        <p:grpSpPr>
          <a:xfrm>
            <a:off x="3379199" y="2832764"/>
            <a:ext cx="2509966" cy="3625256"/>
            <a:chOff x="3379199" y="2832764"/>
            <a:chExt cx="2509966" cy="362525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45470B-136F-4F0E-B9AC-8389523B7FA8}"/>
                </a:ext>
              </a:extLst>
            </p:cNvPr>
            <p:cNvSpPr/>
            <p:nvPr/>
          </p:nvSpPr>
          <p:spPr>
            <a:xfrm>
              <a:off x="3379200" y="2832766"/>
              <a:ext cx="2509965" cy="3625254"/>
            </a:xfrm>
            <a:prstGeom prst="rect">
              <a:avLst/>
            </a:prstGeom>
            <a:solidFill>
              <a:srgbClr val="505050">
                <a:lumMod val="20000"/>
                <a:lumOff val="8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61E74B-1108-402E-AB58-A23B57F38B94}"/>
                </a:ext>
              </a:extLst>
            </p:cNvPr>
            <p:cNvSpPr/>
            <p:nvPr/>
          </p:nvSpPr>
          <p:spPr bwMode="auto">
            <a:xfrm>
              <a:off x="3379199" y="2832764"/>
              <a:ext cx="2507235" cy="540154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Training ML tasks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78E739-A491-4DDE-A77B-D6283BB43B68}"/>
                </a:ext>
              </a:extLst>
            </p:cNvPr>
            <p:cNvSpPr/>
            <p:nvPr/>
          </p:nvSpPr>
          <p:spPr>
            <a:xfrm>
              <a:off x="3536461" y="3511899"/>
              <a:ext cx="2191473" cy="164019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FD070DC-F688-4AB8-9AA4-48EF1C28FC19}"/>
                </a:ext>
              </a:extLst>
            </p:cNvPr>
            <p:cNvSpPr/>
            <p:nvPr/>
          </p:nvSpPr>
          <p:spPr>
            <a:xfrm>
              <a:off x="3604651" y="6078813"/>
              <a:ext cx="20489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>
                      <a:lumMod val="75000"/>
                    </a:srgbClr>
                  </a:solidFill>
                  <a:effectLst/>
                  <a:uLnTx/>
                  <a:uFillTx/>
                  <a:latin typeface="Segoe UI Light"/>
                  <a:ea typeface="+mn-ea"/>
                  <a:cs typeface="Segoe UI" panose="020B0502040204020203" pitchFamily="34" charset="0"/>
                </a:rPr>
                <a:t>(+40 trainers/algorithms)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49200C9-CD42-4CE2-9F53-0FB430E29DDA}"/>
                </a:ext>
              </a:extLst>
            </p:cNvPr>
            <p:cNvSpPr/>
            <p:nvPr/>
          </p:nvSpPr>
          <p:spPr>
            <a:xfrm>
              <a:off x="3533393" y="5231269"/>
              <a:ext cx="2191473" cy="78746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FD3F797-3B2C-440D-9F2A-3DBC86FAC6CD}"/>
                </a:ext>
              </a:extLst>
            </p:cNvPr>
            <p:cNvSpPr/>
            <p:nvPr/>
          </p:nvSpPr>
          <p:spPr>
            <a:xfrm>
              <a:off x="3585450" y="5256316"/>
              <a:ext cx="224089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Computer Vision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 Image classification (Train)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 Object Detection (*)(Train)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811532-F152-46DB-A157-0BF85C2C21E7}"/>
                </a:ext>
              </a:extLst>
            </p:cNvPr>
            <p:cNvSpPr/>
            <p:nvPr/>
          </p:nvSpPr>
          <p:spPr>
            <a:xfrm>
              <a:off x="3585450" y="3511899"/>
              <a:ext cx="2191472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Classical ML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 Classification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 Regression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 Anomaly Detection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 Recommendations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 Time Series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 Ranking</a:t>
              </a:r>
            </a:p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    Clustering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83A1676-613A-4664-BA50-0F68DA25E076}"/>
              </a:ext>
            </a:extLst>
          </p:cNvPr>
          <p:cNvGrpSpPr/>
          <p:nvPr/>
        </p:nvGrpSpPr>
        <p:grpSpPr>
          <a:xfrm>
            <a:off x="8760475" y="2832764"/>
            <a:ext cx="2509966" cy="3625256"/>
            <a:chOff x="8760475" y="2832764"/>
            <a:chExt cx="2509966" cy="362525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2BE4FE-282A-4561-A377-FD416439F95E}"/>
                </a:ext>
              </a:extLst>
            </p:cNvPr>
            <p:cNvSpPr/>
            <p:nvPr/>
          </p:nvSpPr>
          <p:spPr>
            <a:xfrm>
              <a:off x="8760476" y="2832764"/>
              <a:ext cx="2509965" cy="3625256"/>
            </a:xfrm>
            <a:prstGeom prst="rect">
              <a:avLst/>
            </a:prstGeom>
            <a:solidFill>
              <a:srgbClr val="505050">
                <a:lumMod val="20000"/>
                <a:lumOff val="8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661312-4349-4E49-BC14-6478CE539C36}"/>
                </a:ext>
              </a:extLst>
            </p:cNvPr>
            <p:cNvSpPr/>
            <p:nvPr/>
          </p:nvSpPr>
          <p:spPr bwMode="auto">
            <a:xfrm>
              <a:off x="8760475" y="2832764"/>
              <a:ext cx="2507235" cy="540154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Extensions &amp; Tools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ED5E4E-BD9A-44D7-AEE1-5B7B66829CB5}"/>
                </a:ext>
              </a:extLst>
            </p:cNvPr>
            <p:cNvSpPr/>
            <p:nvPr/>
          </p:nvSpPr>
          <p:spPr>
            <a:xfrm>
              <a:off x="8915006" y="3511901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ONNX integration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BD74213-41FF-4EA9-9DB5-BE63209C671D}"/>
                </a:ext>
              </a:extLst>
            </p:cNvPr>
            <p:cNvSpPr/>
            <p:nvPr/>
          </p:nvSpPr>
          <p:spPr>
            <a:xfrm>
              <a:off x="8915006" y="3948168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TensorFlow integration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FDDA01-C251-43C0-B162-19B81B2D90BC}"/>
                </a:ext>
              </a:extLst>
            </p:cNvPr>
            <p:cNvSpPr/>
            <p:nvPr/>
          </p:nvSpPr>
          <p:spPr>
            <a:xfrm>
              <a:off x="8905574" y="4384927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AutoML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C5403DC-2EA1-4756-903F-F2B8F0E6C5FE}"/>
                </a:ext>
              </a:extLst>
            </p:cNvPr>
            <p:cNvSpPr/>
            <p:nvPr/>
          </p:nvSpPr>
          <p:spPr>
            <a:xfrm>
              <a:off x="8915006" y="4822849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CLI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(Command-Line Interface)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831F6BD-EF0B-45A4-8395-1E5CAE34473F}"/>
                </a:ext>
              </a:extLst>
            </p:cNvPr>
            <p:cNvSpPr/>
            <p:nvPr/>
          </p:nvSpPr>
          <p:spPr>
            <a:xfrm>
              <a:off x="8915006" y="5263312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Model Builder in VS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FD05D67-FD04-40B6-92A9-158B99750850}"/>
                </a:ext>
              </a:extLst>
            </p:cNvPr>
            <p:cNvSpPr/>
            <p:nvPr/>
          </p:nvSpPr>
          <p:spPr>
            <a:xfrm>
              <a:off x="8905573" y="5720803"/>
              <a:ext cx="2191473" cy="3580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Jupyter notebooks (**)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67611B-345F-4928-B099-3997AE877314}"/>
              </a:ext>
            </a:extLst>
          </p:cNvPr>
          <p:cNvGrpSpPr/>
          <p:nvPr/>
        </p:nvGrpSpPr>
        <p:grpSpPr>
          <a:xfrm>
            <a:off x="3763657" y="3504153"/>
            <a:ext cx="4517003" cy="1638962"/>
            <a:chOff x="3763657" y="3504153"/>
            <a:chExt cx="4517003" cy="1638962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8ED08C94-7E4D-41EF-8870-8626EBAC6844}"/>
                </a:ext>
              </a:extLst>
            </p:cNvPr>
            <p:cNvSpPr/>
            <p:nvPr/>
          </p:nvSpPr>
          <p:spPr bwMode="auto">
            <a:xfrm>
              <a:off x="3763657" y="3967796"/>
              <a:ext cx="1016689" cy="248501"/>
            </a:xfrm>
            <a:prstGeom prst="roundRect">
              <a:avLst/>
            </a:prstGeom>
            <a:noFill/>
            <a:ln w="38100">
              <a:solidFill>
                <a:schemeClr val="accent2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C6D58F0-A9E8-48D4-B018-237F804543B9}"/>
                </a:ext>
              </a:extLst>
            </p:cNvPr>
            <p:cNvSpPr/>
            <p:nvPr/>
          </p:nvSpPr>
          <p:spPr bwMode="auto">
            <a:xfrm>
              <a:off x="6456091" y="4497633"/>
              <a:ext cx="1576739" cy="645482"/>
            </a:xfrm>
            <a:prstGeom prst="roundRect">
              <a:avLst/>
            </a:prstGeom>
            <a:noFill/>
            <a:ln w="38100">
              <a:solidFill>
                <a:schemeClr val="accent2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AFE20700-467D-437C-A7FC-45947ACF64F1}"/>
                </a:ext>
              </a:extLst>
            </p:cNvPr>
            <p:cNvSpPr/>
            <p:nvPr/>
          </p:nvSpPr>
          <p:spPr bwMode="auto">
            <a:xfrm>
              <a:off x="6483898" y="3504153"/>
              <a:ext cx="1796762" cy="645482"/>
            </a:xfrm>
            <a:prstGeom prst="roundRect">
              <a:avLst/>
            </a:prstGeom>
            <a:noFill/>
            <a:ln w="38100">
              <a:solidFill>
                <a:schemeClr val="accent2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295865-935E-48FE-A4A8-4C25DEFBC1C9}"/>
              </a:ext>
            </a:extLst>
          </p:cNvPr>
          <p:cNvGrpSpPr/>
          <p:nvPr/>
        </p:nvGrpSpPr>
        <p:grpSpPr>
          <a:xfrm>
            <a:off x="873171" y="3917163"/>
            <a:ext cx="10233308" cy="2164551"/>
            <a:chOff x="873171" y="3917163"/>
            <a:chExt cx="10233308" cy="216455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CEFDD3-071A-4EC0-A219-92A8DEFBBA75}"/>
                </a:ext>
              </a:extLst>
            </p:cNvPr>
            <p:cNvGrpSpPr/>
            <p:nvPr/>
          </p:nvGrpSpPr>
          <p:grpSpPr>
            <a:xfrm>
              <a:off x="873171" y="3917163"/>
              <a:ext cx="10233308" cy="1848568"/>
              <a:chOff x="873171" y="3917163"/>
              <a:chExt cx="10233308" cy="1848568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C8E19A27-3ECF-4772-B139-7D84433C5023}"/>
                  </a:ext>
                </a:extLst>
              </p:cNvPr>
              <p:cNvSpPr/>
              <p:nvPr/>
            </p:nvSpPr>
            <p:spPr bwMode="auto">
              <a:xfrm>
                <a:off x="873171" y="4363725"/>
                <a:ext cx="2200906" cy="358010"/>
              </a:xfrm>
              <a:prstGeom prst="roundRect">
                <a:avLst/>
              </a:prstGeom>
              <a:noFill/>
              <a:ln w="38100">
                <a:solidFill>
                  <a:srgbClr val="FFFF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E1738D29-425E-4BD3-8DA0-B5B8D8CF353E}"/>
                  </a:ext>
                </a:extLst>
              </p:cNvPr>
              <p:cNvSpPr/>
              <p:nvPr/>
            </p:nvSpPr>
            <p:spPr bwMode="auto">
              <a:xfrm>
                <a:off x="3576016" y="5291078"/>
                <a:ext cx="2148850" cy="474653"/>
              </a:xfrm>
              <a:prstGeom prst="roundRect">
                <a:avLst/>
              </a:prstGeom>
              <a:noFill/>
              <a:ln w="38100">
                <a:solidFill>
                  <a:srgbClr val="FFFF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0AFC5D4-D4C7-4E9C-AF76-C773623195E7}"/>
                  </a:ext>
                </a:extLst>
              </p:cNvPr>
              <p:cNvSpPr/>
              <p:nvPr/>
            </p:nvSpPr>
            <p:spPr bwMode="auto">
              <a:xfrm>
                <a:off x="8902585" y="5294317"/>
                <a:ext cx="2191473" cy="358010"/>
              </a:xfrm>
              <a:prstGeom prst="roundRect">
                <a:avLst/>
              </a:prstGeom>
              <a:noFill/>
              <a:ln w="38100">
                <a:solidFill>
                  <a:srgbClr val="FFFF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A223042E-BD39-465B-95A6-890256761BED}"/>
                  </a:ext>
                </a:extLst>
              </p:cNvPr>
              <p:cNvSpPr/>
              <p:nvPr/>
            </p:nvSpPr>
            <p:spPr bwMode="auto">
              <a:xfrm>
                <a:off x="8915006" y="3917163"/>
                <a:ext cx="2191473" cy="358010"/>
              </a:xfrm>
              <a:prstGeom prst="roundRect">
                <a:avLst/>
              </a:prstGeom>
              <a:noFill/>
              <a:ln w="38100">
                <a:solidFill>
                  <a:srgbClr val="FFFF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5AF7D4D-EF12-482E-A07F-6FC80D9423E7}"/>
                </a:ext>
              </a:extLst>
            </p:cNvPr>
            <p:cNvSpPr/>
            <p:nvPr/>
          </p:nvSpPr>
          <p:spPr bwMode="auto">
            <a:xfrm>
              <a:off x="8902585" y="5723704"/>
              <a:ext cx="2191473" cy="358010"/>
            </a:xfrm>
            <a:prstGeom prst="roundRect">
              <a:avLst/>
            </a:prstGeom>
            <a:noFill/>
            <a:ln w="38100">
              <a:solidFill>
                <a:srgbClr val="FFFF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3EAB9-F848-4693-9D2E-CAB426A0A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802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E3159-7FEE-4A1E-8112-30F3DC5F3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Dr. Sc. </a:t>
            </a:r>
            <a:r>
              <a:rPr lang="en-US" dirty="0"/>
              <a:t>Bahrudin Hrnjica,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01454-5103-4ABC-8B77-8C8F8F744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University professor,</a:t>
            </a:r>
          </a:p>
          <a:p>
            <a:r>
              <a:rPr lang="en-US" dirty="0"/>
              <a:t>IT Consultant, Software Developer, 20 years, </a:t>
            </a:r>
          </a:p>
          <a:p>
            <a:r>
              <a:rPr lang="en-US" dirty="0"/>
              <a:t>10 years as Microsoft Most Valuable Professional, MVP</a:t>
            </a:r>
          </a:p>
          <a:p>
            <a:pPr lvl="1"/>
            <a:r>
              <a:rPr lang="en-US" dirty="0"/>
              <a:t>C# MVP</a:t>
            </a:r>
          </a:p>
          <a:p>
            <a:pPr lvl="1"/>
            <a:r>
              <a:rPr lang="en-US" dirty="0"/>
              <a:t>.NET MVP</a:t>
            </a:r>
          </a:p>
          <a:p>
            <a:pPr lvl="1"/>
            <a:r>
              <a:rPr lang="en-US" dirty="0"/>
              <a:t>Developer Technologies</a:t>
            </a:r>
          </a:p>
          <a:p>
            <a:r>
              <a:rPr lang="en-US" dirty="0"/>
              <a:t>12 years in Machine Learning, (lot of books, paper</a:t>
            </a:r>
            <a:r>
              <a:rPr lang="bs-Latn-BA" dirty="0"/>
              <a:t>s</a:t>
            </a:r>
            <a:r>
              <a:rPr lang="en-US" dirty="0"/>
              <a:t>, conference, ..)</a:t>
            </a:r>
          </a:p>
          <a:p>
            <a:pPr lvl="1"/>
            <a:r>
              <a:rPr lang="en-US" dirty="0"/>
              <a:t>GPdotNET – Genetic Programming tool, since 2009 on GitHub </a:t>
            </a:r>
          </a:p>
          <a:p>
            <a:pPr lvl="1"/>
            <a:r>
              <a:rPr lang="en-US" dirty="0" err="1"/>
              <a:t>ANNdotNET</a:t>
            </a:r>
            <a:r>
              <a:rPr lang="en-US" dirty="0"/>
              <a:t> – ANN on .NET Platform, 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959EE-2176-4CA8-A947-8890F74C5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56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1D25-2335-4B0E-BF4B-B1C48905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Architecture of ML.NET</a:t>
            </a:r>
          </a:p>
        </p:txBody>
      </p:sp>
      <p:pic>
        <p:nvPicPr>
          <p:cNvPr id="33" name="Picture 32" descr="A screenshot of a video game&#10;&#10;Description automatically generated">
            <a:extLst>
              <a:ext uri="{FF2B5EF4-FFF2-40B4-BE49-F238E27FC236}">
                <a16:creationId xmlns:a16="http://schemas.microsoft.com/office/drawing/2014/main" id="{CB73B3EA-E8EA-4B1B-9B46-B7DBE75E9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178" y="1690688"/>
            <a:ext cx="7949053" cy="453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3062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C9584-21E7-45EB-BB29-51170DA0B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bs-Latn-BA" dirty="0" err="1">
                <a:cs typeface="Courier New" panose="02070309020205020404" pitchFamily="49" charset="0"/>
              </a:rPr>
              <a:t>Install</a:t>
            </a:r>
            <a:r>
              <a:rPr lang="bs-Latn-BA" dirty="0">
                <a:cs typeface="Courier New" panose="02070309020205020404" pitchFamily="49" charset="0"/>
              </a:rPr>
              <a:t> </a:t>
            </a:r>
            <a:r>
              <a:rPr lang="bs-Latn-BA" dirty="0" err="1">
                <a:cs typeface="Courier New" panose="02070309020205020404" pitchFamily="49" charset="0"/>
              </a:rPr>
              <a:t>Nuget</a:t>
            </a:r>
            <a:r>
              <a:rPr lang="bs-Latn-BA" dirty="0">
                <a:cs typeface="Courier New" panose="02070309020205020404" pitchFamily="49" charset="0"/>
              </a:rPr>
              <a:t> </a:t>
            </a:r>
            <a:r>
              <a:rPr lang="bs-Latn-BA" dirty="0" err="1">
                <a:cs typeface="Courier New" panose="02070309020205020404" pitchFamily="49" charset="0"/>
              </a:rPr>
              <a:t>Package</a:t>
            </a:r>
            <a:br>
              <a:rPr lang="bs-Latn-BA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package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Microsoft.ML</a:t>
            </a:r>
            <a:r>
              <a:rPr lang="bs-Latn-BA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bs-Latn-BA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bs-Latn-BA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effectLst/>
              </a:rPr>
              <a:t>Install-Package</a:t>
            </a:r>
            <a:r>
              <a:rPr lang="en-US" dirty="0">
                <a:effectLst/>
              </a:rPr>
              <a:t> </a:t>
            </a:r>
            <a:r>
              <a:rPr lang="en-US" dirty="0">
                <a:solidFill>
                  <a:srgbClr val="00B0F0"/>
                </a:solidFill>
                <a:effectLst/>
              </a:rPr>
              <a:t>Microsoft.ML</a:t>
            </a:r>
            <a:r>
              <a:rPr lang="bs-Latn-BA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Courier New" panose="02070309020205020404" pitchFamily="49" charset="0"/>
              </a:rPr>
              <a:t>Train your own ML model</a:t>
            </a:r>
            <a:endParaRPr lang="bs-Latn-BA" dirty="0">
              <a:cs typeface="Courier New" panose="020703090202050204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endParaRPr lang="bs-Latn-BA" dirty="0">
              <a:cs typeface="Courier New" panose="020703090202050204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endParaRPr lang="bs-Latn-BA" dirty="0">
              <a:cs typeface="Courier New" panose="020703090202050204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endParaRPr lang="bs-Latn-BA" dirty="0">
              <a:cs typeface="Courier New" panose="020703090202050204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endParaRPr lang="bs-Latn-BA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bs-Latn-BA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1B645-AC7A-4286-969C-4519C2E8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12" y="3640991"/>
            <a:ext cx="8521189" cy="28518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2FFBF-7365-4222-8F16-6528AC66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</a:t>
            </a:r>
            <a:r>
              <a:rPr lang="bs-Latn-BA" dirty="0" err="1"/>
              <a:t>wit</a:t>
            </a:r>
            <a:r>
              <a:rPr lang="en-US" dirty="0"/>
              <a:t>h</a:t>
            </a:r>
            <a:r>
              <a:rPr lang="bs-Latn-BA" dirty="0"/>
              <a:t> ML.NET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C6C85-8FFD-4A14-888E-3D3EC327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63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268D-1720-4AC7-B7BD-8F4945AA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34DF3-2D70-410D-9C72-1F5FC522A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>
                <a:cs typeface="Courier New" panose="02070309020205020404" pitchFamily="49" charset="0"/>
              </a:rPr>
              <a:t>Consuming ML.NET models in your end-user apps</a:t>
            </a:r>
            <a:endParaRPr lang="bs-Latn-BA" dirty="0"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 startAt="3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CDC9F-665E-444B-B827-CA12323C7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12" y="2631355"/>
            <a:ext cx="8974436" cy="14184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AF706-54C8-4A53-91A8-A510D879F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25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B74D-D9E8-404D-9A67-AFF3565C0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ML.NET Application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8FFD8A-B5D2-4DD3-B387-156F0FB0F3F4}"/>
              </a:ext>
            </a:extLst>
          </p:cNvPr>
          <p:cNvSpPr/>
          <p:nvPr/>
        </p:nvSpPr>
        <p:spPr>
          <a:xfrm>
            <a:off x="5701500" y="3244334"/>
            <a:ext cx="314220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/>
              <a:t>DEMO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3D0550-5AEF-49AE-A5E0-AEC61BBBE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D7C45-8807-4BEC-9E57-C92BA9BC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53" y="1671449"/>
            <a:ext cx="3303248" cy="45923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57F53-6F79-480D-98ED-465AA33F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58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3845-1A6C-4259-9D27-B4720426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Nokia 3310  - </a:t>
            </a:r>
            <a:r>
              <a:rPr lang="bs-Latn-BA" dirty="0" err="1"/>
              <a:t>Detector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36DE6-D423-4D4B-8B99-9920A9086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 scenario in .NET where to use Machine Learning</a:t>
            </a:r>
          </a:p>
          <a:p>
            <a:r>
              <a:rPr lang="en-US" dirty="0"/>
              <a:t>Building Machine Learning solution on .NET  from zero</a:t>
            </a:r>
          </a:p>
          <a:p>
            <a:r>
              <a:rPr lang="en-US" dirty="0"/>
              <a:t>Using </a:t>
            </a:r>
            <a:r>
              <a:rPr lang="en-US" dirty="0" err="1"/>
              <a:t>Blazor</a:t>
            </a:r>
            <a:r>
              <a:rPr lang="en-US" dirty="0"/>
              <a:t> App – as .NET Solution that consumes the ML Model</a:t>
            </a:r>
          </a:p>
          <a:p>
            <a:r>
              <a:rPr lang="en-US" dirty="0"/>
              <a:t>Using ML.NET set of packages for building,  training and testing ML Model</a:t>
            </a:r>
          </a:p>
          <a:p>
            <a:endParaRPr lang="en-US" dirty="0"/>
          </a:p>
          <a:p>
            <a:r>
              <a:rPr lang="en-US" dirty="0"/>
              <a:t>Complete solution including trained images and trained model are at GitHub</a:t>
            </a:r>
          </a:p>
          <a:p>
            <a:r>
              <a:rPr lang="en-US" dirty="0">
                <a:hlinkClick r:id="rId2"/>
              </a:rPr>
              <a:t>https://github.com/bhrnjica/Detector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C83C6-BE36-4D37-A5A4-4CD4F93B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5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F227E-AF24-4100-AB88-B0D56DDE9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77" y="385404"/>
            <a:ext cx="6007464" cy="37018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E1835F-196E-4E58-9F0A-248FF5D7F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75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5D36FF-1504-4FC2-AF92-57BFAEF48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1 M$ question when to stop with training.</a:t>
            </a:r>
          </a:p>
        </p:txBody>
      </p:sp>
      <p:pic>
        <p:nvPicPr>
          <p:cNvPr id="1026" name="Picture 2" descr="https://deeplearning4j.org/img/earlystopping.png">
            <a:extLst>
              <a:ext uri="{FF2B5EF4-FFF2-40B4-BE49-F238E27FC236}">
                <a16:creationId xmlns:a16="http://schemas.microsoft.com/office/drawing/2014/main" id="{CB4644D5-0F29-41E8-9BD7-312B5DB1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0373"/>
            <a:ext cx="7458891" cy="419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18F08E-3CE0-4BBB-AE6E-30EC9E5F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1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2C09-D853-4247-9BA8-E837E933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1F240-655F-43AF-9C21-F1153B708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46224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Machine learning means learning from data; AI is a buzzword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learning is about data and algorithms, but mostly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Unless you have a lot of data, you should stick to simple models. 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learning can only be as good as the data you use to train it.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learning only works if your training data is representative.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Most of the hard work for machine learning is data transformation.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Deep learning is a revolutionary advance, but it isn’t a magic bullet.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learning systems are highly vulnerable to operator error.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AI is not going to become self-aware, rise up, and destroy humanity.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87312-D252-4ACE-90FB-36086D2D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4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6D889-0650-4122-A486-A5F44BD11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6E9D7-3E54-4EB7-ADA8-FD445CB93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/>
              <a:t>Q&amp;A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81166-0190-4EE7-94AF-FBABA1C68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5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1CA841-7B98-487D-8345-608842006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24" y="234257"/>
            <a:ext cx="4495238" cy="342857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A6E411A-35DB-416D-A71F-A7D4FED37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002" y="139337"/>
            <a:ext cx="4082167" cy="440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AA1CB7-8CE9-4ADF-A1B1-D2E9F81BF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526" y="234257"/>
            <a:ext cx="2233914" cy="62472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8FD8A-0DF4-4945-BE42-9FD9402D4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5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09577C-5D85-422C-9F35-CB9F34D4B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82" y="429657"/>
            <a:ext cx="11215971" cy="54643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33338C-7867-4B61-B8BA-91DF4FA1C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70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B7376AC-4CAD-4721-BAFE-5CED571214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7610187"/>
              </p:ext>
            </p:extLst>
          </p:nvPr>
        </p:nvGraphicFramePr>
        <p:xfrm>
          <a:off x="398585" y="1371601"/>
          <a:ext cx="11585330" cy="5121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790E4E3-DF3A-4AD3-B55D-57FF04C0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on .NET - Getting Started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A2967D-46FD-4171-8941-F8623306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1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F745-C6C5-4B5B-B07D-79AEB1CF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vs. Machine Learning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A17F03-2514-4668-82AD-4727CEBA3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1426" y="1408664"/>
            <a:ext cx="5729147" cy="52836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B22A6F-1F80-40C4-8EF5-24D2D1E1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08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7BBB-D2F1-4BC7-A8CE-E603AF8B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E0C4A093-F036-41D8-814B-354C1BEAA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B430F-0FB6-4A2B-84AE-DC48907FA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34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77A32BF5-C6C3-4862-8C6C-27A7DB409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Machine Learning?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2326C1EF-259F-4194-A762-A12915206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method of teaching computers to make predictions based on data.</a:t>
            </a:r>
          </a:p>
          <a:p>
            <a:r>
              <a:rPr lang="en-US" altLang="en-US" dirty="0"/>
              <a:t>always starts from data, </a:t>
            </a:r>
          </a:p>
          <a:p>
            <a:r>
              <a:rPr lang="en-US" altLang="en-US" dirty="0"/>
              <a:t>the goal is knowledge extraction,</a:t>
            </a:r>
          </a:p>
          <a:p>
            <a:r>
              <a:rPr lang="en-US" altLang="en-US" dirty="0"/>
              <a:t>involves some amount of automation in form of algorithm and computer to do the job,</a:t>
            </a:r>
          </a:p>
          <a:p>
            <a:r>
              <a:rPr lang="en-US" altLang="en-US" dirty="0"/>
              <a:t>it requires many smart decisions by a human</a:t>
            </a:r>
          </a:p>
          <a:p>
            <a:r>
              <a:rPr lang="en-US" altLang="en-US" dirty="0"/>
              <a:t>can be completely automate in form of </a:t>
            </a:r>
            <a:r>
              <a:rPr lang="en-US" altLang="en-US" dirty="0" err="1"/>
              <a:t>AutoML</a:t>
            </a:r>
            <a:r>
              <a:rPr lang="en-US" altLang="en-US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55971A-60EB-4BA1-A0BA-66FDC8197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4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>
            <a:extLst>
              <a:ext uri="{FF2B5EF4-FFF2-40B4-BE49-F238E27FC236}">
                <a16:creationId xmlns:a16="http://schemas.microsoft.com/office/drawing/2014/main" id="{736130B2-8486-46FF-9A79-5B7C2B2D9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310"/>
            <a:ext cx="10256216" cy="4829499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</a:rPr>
              <a:t>  </a:t>
            </a:r>
            <a:r>
              <a:rPr lang="en-US" altLang="en-US" b="1" dirty="0"/>
              <a:t>Traditional Programming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b="1" dirty="0">
              <a:solidFill>
                <a:schemeClr val="accent2"/>
              </a:solidFill>
            </a:endParaRPr>
          </a:p>
          <a:p>
            <a:pPr eaLnBrk="1" hangingPunct="1"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</a:rPr>
              <a:t> </a:t>
            </a:r>
            <a:r>
              <a:rPr lang="en-US" altLang="en-US" b="1" dirty="0"/>
              <a:t>Machine Learning</a:t>
            </a:r>
          </a:p>
        </p:txBody>
      </p:sp>
      <p:sp>
        <p:nvSpPr>
          <p:cNvPr id="23555" name="Rectangle 4">
            <a:extLst>
              <a:ext uri="{FF2B5EF4-FFF2-40B4-BE49-F238E27FC236}">
                <a16:creationId xmlns:a16="http://schemas.microsoft.com/office/drawing/2014/main" id="{188EE709-BE74-4AE5-9095-5AB99AA4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503" y="2693849"/>
            <a:ext cx="2667000" cy="1524000"/>
          </a:xfrm>
          <a:prstGeom prst="rect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schemeClr val="tx1"/>
                </a:solidFill>
                <a:latin typeface="Arial" panose="020B0604020202020204" pitchFamily="34" charset="0"/>
              </a:rPr>
              <a:t>Computer</a:t>
            </a:r>
          </a:p>
        </p:txBody>
      </p:sp>
      <p:sp>
        <p:nvSpPr>
          <p:cNvPr id="23556" name="Line 6">
            <a:extLst>
              <a:ext uri="{FF2B5EF4-FFF2-40B4-BE49-F238E27FC236}">
                <a16:creationId xmlns:a16="http://schemas.microsoft.com/office/drawing/2014/main" id="{34B12FE8-A997-4D05-9686-47E28CC5C4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3103" y="3151049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7" name="Line 7">
            <a:extLst>
              <a:ext uri="{FF2B5EF4-FFF2-40B4-BE49-F238E27FC236}">
                <a16:creationId xmlns:a16="http://schemas.microsoft.com/office/drawing/2014/main" id="{A82C9378-1BA6-4E48-9D2C-F114021D01CC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3103" y="3836849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8" name="Line 8">
            <a:extLst>
              <a:ext uri="{FF2B5EF4-FFF2-40B4-BE49-F238E27FC236}">
                <a16:creationId xmlns:a16="http://schemas.microsoft.com/office/drawing/2014/main" id="{C3DF1B62-C2D2-4472-842D-1B0677E1033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4503" y="3379649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9" name="Text Box 10">
            <a:extLst>
              <a:ext uri="{FF2B5EF4-FFF2-40B4-BE49-F238E27FC236}">
                <a16:creationId xmlns:a16="http://schemas.microsoft.com/office/drawing/2014/main" id="{B121DA2D-4EF1-4A2B-A464-073922ED1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0428" y="2785924"/>
            <a:ext cx="1041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rgbClr val="00B050"/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23560" name="Text Box 11">
            <a:extLst>
              <a:ext uri="{FF2B5EF4-FFF2-40B4-BE49-F238E27FC236}">
                <a16:creationId xmlns:a16="http://schemas.microsoft.com/office/drawing/2014/main" id="{84298A88-3815-4494-8AEA-D53F29BF1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0503" y="3455849"/>
            <a:ext cx="1739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rgbClr val="7030A0"/>
                </a:solidFill>
                <a:latin typeface="Arial" panose="020B0604020202020204" pitchFamily="34" charset="0"/>
              </a:rPr>
              <a:t>Program</a:t>
            </a:r>
          </a:p>
        </p:txBody>
      </p:sp>
      <p:sp>
        <p:nvSpPr>
          <p:cNvPr id="23561" name="Text Box 12">
            <a:extLst>
              <a:ext uri="{FF2B5EF4-FFF2-40B4-BE49-F238E27FC236}">
                <a16:creationId xmlns:a16="http://schemas.microsoft.com/office/drawing/2014/main" id="{2D26E5A7-3DD0-45D2-89EF-8BA7BBF13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6504" y="3074849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Output</a:t>
            </a:r>
          </a:p>
        </p:txBody>
      </p:sp>
      <p:sp>
        <p:nvSpPr>
          <p:cNvPr id="23562" name="Rectangle 19">
            <a:extLst>
              <a:ext uri="{FF2B5EF4-FFF2-40B4-BE49-F238E27FC236}">
                <a16:creationId xmlns:a16="http://schemas.microsoft.com/office/drawing/2014/main" id="{16EBF28C-6329-4145-8B5C-615E360F7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144809"/>
            <a:ext cx="2667000" cy="1524000"/>
          </a:xfrm>
          <a:prstGeom prst="rect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>
            <a:lvl1pPr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chemeClr val="tx1"/>
                </a:solidFill>
                <a:latin typeface="Arial" panose="020B0604020202020204" pitchFamily="34" charset="0"/>
              </a:rPr>
              <a:t>Computer</a:t>
            </a:r>
          </a:p>
        </p:txBody>
      </p:sp>
      <p:sp>
        <p:nvSpPr>
          <p:cNvPr id="23563" name="Line 20">
            <a:extLst>
              <a:ext uri="{FF2B5EF4-FFF2-40B4-BE49-F238E27FC236}">
                <a16:creationId xmlns:a16="http://schemas.microsoft.com/office/drawing/2014/main" id="{0E04E811-3688-40B7-ADE4-D0B33C1B46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5602009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4" name="Line 21">
            <a:extLst>
              <a:ext uri="{FF2B5EF4-FFF2-40B4-BE49-F238E27FC236}">
                <a16:creationId xmlns:a16="http://schemas.microsoft.com/office/drawing/2014/main" id="{98880225-656B-4AA0-821B-CE756D0428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6287809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5" name="Line 22">
            <a:extLst>
              <a:ext uri="{FF2B5EF4-FFF2-40B4-BE49-F238E27FC236}">
                <a16:creationId xmlns:a16="http://schemas.microsoft.com/office/drawing/2014/main" id="{A5DFC87B-6B58-423F-9ED8-F482ADCF90F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5830609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6" name="Text Box 23">
            <a:extLst>
              <a:ext uri="{FF2B5EF4-FFF2-40B4-BE49-F238E27FC236}">
                <a16:creationId xmlns:a16="http://schemas.microsoft.com/office/drawing/2014/main" id="{A22FAE1A-0D97-4008-AC60-52287D5D0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725" y="5236884"/>
            <a:ext cx="1041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rgbClr val="00B050"/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23567" name="Text Box 24">
            <a:extLst>
              <a:ext uri="{FF2B5EF4-FFF2-40B4-BE49-F238E27FC236}">
                <a16:creationId xmlns:a16="http://schemas.microsoft.com/office/drawing/2014/main" id="{65A13A1E-4117-443C-9216-EABBB1593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5983009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Output</a:t>
            </a:r>
          </a:p>
        </p:txBody>
      </p:sp>
      <p:sp>
        <p:nvSpPr>
          <p:cNvPr id="23568" name="Text Box 25">
            <a:extLst>
              <a:ext uri="{FF2B5EF4-FFF2-40B4-BE49-F238E27FC236}">
                <a16:creationId xmlns:a16="http://schemas.microsoft.com/office/drawing/2014/main" id="{0E3179E6-052E-4831-AD41-C2744D715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5525809"/>
            <a:ext cx="1739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spcBef>
                <a:spcPts val="600"/>
              </a:spcBef>
              <a:buFont typeface="Arial" panose="020B0604020202020204" pitchFamily="34" charset="0"/>
              <a:buChar char="•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spcBef>
                <a:spcPts val="600"/>
              </a:spcBef>
              <a:buFont typeface="Arial" panose="020B0604020202020204" pitchFamily="34" charset="0"/>
              <a:buChar char="–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spcBef>
                <a:spcPts val="600"/>
              </a:spcBef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500">
                <a:solidFill>
                  <a:srgbClr val="61373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>
                <a:solidFill>
                  <a:srgbClr val="7030A0"/>
                </a:solidFill>
                <a:latin typeface="Arial" panose="020B0604020202020204" pitchFamily="34" charset="0"/>
              </a:rPr>
              <a:t>Program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8EAC1B85-4802-4982-9F45-5C717CA94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74154" cy="1325563"/>
          </a:xfrm>
        </p:spPr>
        <p:txBody>
          <a:bodyPr/>
          <a:lstStyle/>
          <a:p>
            <a:r>
              <a:rPr lang="en-US" altLang="en-US" dirty="0"/>
              <a:t>Traditional Programming vs. Machine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0D809-A86F-4E18-91CF-32ACB491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86B0-C663-4FFD-8266-2D08E5F1DE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35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animBg="1"/>
      <p:bldP spid="23556" grpId="0" animBg="1"/>
      <p:bldP spid="23557" grpId="0" animBg="1"/>
      <p:bldP spid="23558" grpId="0" animBg="1"/>
      <p:bldP spid="23559" grpId="0"/>
      <p:bldP spid="23560" grpId="0"/>
      <p:bldP spid="23561" grpId="0"/>
      <p:bldP spid="23562" grpId="0" animBg="1"/>
      <p:bldP spid="23563" grpId="0" animBg="1"/>
      <p:bldP spid="23564" grpId="0" animBg="1"/>
      <p:bldP spid="23565" grpId="0" animBg="1"/>
      <p:bldP spid="23566" grpId="0"/>
      <p:bldP spid="23567" grpId="0"/>
      <p:bldP spid="2356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1176</Words>
  <Application>Microsoft Office PowerPoint</Application>
  <PresentationFormat>Widescreen</PresentationFormat>
  <Paragraphs>248</Paragraphs>
  <Slides>28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Gill Sans</vt:lpstr>
      <vt:lpstr>Segoe UI</vt:lpstr>
      <vt:lpstr>Segoe UI Light</vt:lpstr>
      <vt:lpstr>Segoe UI Semilight</vt:lpstr>
      <vt:lpstr>Wingdings</vt:lpstr>
      <vt:lpstr>Office Theme</vt:lpstr>
      <vt:lpstr>Machine Learning on .NET - Getting Started</vt:lpstr>
      <vt:lpstr>Dr. Sc. Bahrudin Hrnjica, </vt:lpstr>
      <vt:lpstr>PowerPoint Presentation</vt:lpstr>
      <vt:lpstr>PowerPoint Presentation</vt:lpstr>
      <vt:lpstr>Machine Learning on .NET - Getting Started</vt:lpstr>
      <vt:lpstr>Artificial Intelligence vs. Machine Learning</vt:lpstr>
      <vt:lpstr>PowerPoint Presentation</vt:lpstr>
      <vt:lpstr>Machine Learning?</vt:lpstr>
      <vt:lpstr>Traditional Programming vs. Machine Learning</vt:lpstr>
      <vt:lpstr>Three Types of Machine Learning</vt:lpstr>
      <vt:lpstr>Types of Supervised Machine Learning</vt:lpstr>
      <vt:lpstr>How to become a  ML expert in 5 minutes -</vt:lpstr>
      <vt:lpstr>Recognize Iris flower type- Introduction</vt:lpstr>
      <vt:lpstr>Using VS Model Bilder to recognize Iris flower </vt:lpstr>
      <vt:lpstr>Machine Learning Project Lifecycle</vt:lpstr>
      <vt:lpstr>ML.NET An open source and cross-platform machine learning framework</vt:lpstr>
      <vt:lpstr>ML.NET runs anywhere</vt:lpstr>
      <vt:lpstr>PowerPoint Presentation</vt:lpstr>
      <vt:lpstr>ML.NET components</vt:lpstr>
      <vt:lpstr>Architecture of ML.NET</vt:lpstr>
      <vt:lpstr>Getting Started with ML.NET</vt:lpstr>
      <vt:lpstr>Getting Started Installation</vt:lpstr>
      <vt:lpstr>Cool ML.NET Application</vt:lpstr>
      <vt:lpstr>Nokia 3310  - Detector</vt:lpstr>
      <vt:lpstr>PowerPoint Presentation</vt:lpstr>
      <vt:lpstr>1 M$ question when to stop with training.</vt:lpstr>
      <vt:lpstr>Good to know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on .NET - Getting Started</dc:title>
  <dc:creator>Bahrudin Hrnjica</dc:creator>
  <cp:lastModifiedBy>Bahrudin Hrnjica</cp:lastModifiedBy>
  <cp:revision>2</cp:revision>
  <dcterms:created xsi:type="dcterms:W3CDTF">2020-05-17T15:52:04Z</dcterms:created>
  <dcterms:modified xsi:type="dcterms:W3CDTF">2021-10-28T10:00:14Z</dcterms:modified>
</cp:coreProperties>
</file>